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0"/>
  </p:notesMasterIdLst>
  <p:sldIdLst>
    <p:sldId id="256" r:id="rId2"/>
    <p:sldId id="331" r:id="rId3"/>
    <p:sldId id="282" r:id="rId4"/>
    <p:sldId id="283" r:id="rId5"/>
    <p:sldId id="307" r:id="rId6"/>
    <p:sldId id="286" r:id="rId7"/>
    <p:sldId id="267" r:id="rId8"/>
    <p:sldId id="316" r:id="rId9"/>
    <p:sldId id="287" r:id="rId10"/>
    <p:sldId id="278" r:id="rId11"/>
    <p:sldId id="330" r:id="rId12"/>
    <p:sldId id="279" r:id="rId13"/>
    <p:sldId id="336" r:id="rId14"/>
    <p:sldId id="337" r:id="rId15"/>
    <p:sldId id="332" r:id="rId16"/>
    <p:sldId id="334" r:id="rId17"/>
    <p:sldId id="33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CD22D-F499-5AED-84BB-3C8716DB5800}" name="Tennessen, Nikki F" initials="TF" userId="S::nftennessen@uiowa.edu::c942d7c4-8eac-40a2-8065-6d67acca5ce6" providerId="AD"/>
  <p188:author id="{E31A87E4-84CE-AAE8-EC83-1D7DA59DBE35}" name="Schnelle, Teri" initials="ST" userId="S::tschnelle@uiowa.edu::91b38fa7-22b8-4ebd-8fd1-6a3b663b6a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BBBCBC"/>
    <a:srgbClr val="63676B"/>
    <a:srgbClr val="005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A1CD4-5A22-42F7-9626-18E60B0BA837}" v="7" dt="2025-07-29T13:34:13.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5" autoAdjust="0"/>
  </p:normalViewPr>
  <p:slideViewPr>
    <p:cSldViewPr snapToGrid="0">
      <p:cViewPr varScale="1">
        <p:scale>
          <a:sx n="41" d="100"/>
          <a:sy n="41" d="100"/>
        </p:scale>
        <p:origin x="200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lle, Teri" userId="91b38fa7-22b8-4ebd-8fd1-6a3b663b6ad2" providerId="ADAL" clId="{31AA1CD4-5A22-42F7-9626-18E60B0BA837}"/>
    <pc:docChg chg="addSld modSld">
      <pc:chgData name="Schnelle, Teri" userId="91b38fa7-22b8-4ebd-8fd1-6a3b663b6ad2" providerId="ADAL" clId="{31AA1CD4-5A22-42F7-9626-18E60B0BA837}" dt="2025-07-29T13:34:37.061" v="248" actId="207"/>
      <pc:docMkLst>
        <pc:docMk/>
      </pc:docMkLst>
      <pc:sldChg chg="modSp mod modNotesTx">
        <pc:chgData name="Schnelle, Teri" userId="91b38fa7-22b8-4ebd-8fd1-6a3b663b6ad2" providerId="ADAL" clId="{31AA1CD4-5A22-42F7-9626-18E60B0BA837}" dt="2025-07-29T13:00:14.733" v="242" actId="20577"/>
        <pc:sldMkLst>
          <pc:docMk/>
          <pc:sldMk cId="1888816295" sldId="256"/>
        </pc:sldMkLst>
        <pc:spChg chg="mod">
          <ac:chgData name="Schnelle, Teri" userId="91b38fa7-22b8-4ebd-8fd1-6a3b663b6ad2" providerId="ADAL" clId="{31AA1CD4-5A22-42F7-9626-18E60B0BA837}" dt="2025-07-29T12:56:42.398" v="222" actId="962"/>
          <ac:spMkLst>
            <pc:docMk/>
            <pc:sldMk cId="1888816295" sldId="256"/>
            <ac:spMk id="5" creationId="{703C1F81-D510-AEC6-0A6D-D474710823D1}"/>
          </ac:spMkLst>
        </pc:spChg>
        <pc:picChg chg="mod">
          <ac:chgData name="Schnelle, Teri" userId="91b38fa7-22b8-4ebd-8fd1-6a3b663b6ad2" providerId="ADAL" clId="{31AA1CD4-5A22-42F7-9626-18E60B0BA837}" dt="2025-07-29T12:57:02.627" v="224" actId="962"/>
          <ac:picMkLst>
            <pc:docMk/>
            <pc:sldMk cId="1888816295" sldId="256"/>
            <ac:picMk id="4" creationId="{E06A86E9-809A-4271-70C8-77189CB4BEAA}"/>
          </ac:picMkLst>
        </pc:picChg>
      </pc:sldChg>
      <pc:sldChg chg="modSp mod modNotesTx">
        <pc:chgData name="Schnelle, Teri" userId="91b38fa7-22b8-4ebd-8fd1-6a3b663b6ad2" providerId="ADAL" clId="{31AA1CD4-5A22-42F7-9626-18E60B0BA837}" dt="2025-07-29T13:00:21.368" v="243" actId="20577"/>
        <pc:sldMkLst>
          <pc:docMk/>
          <pc:sldMk cId="1159198005" sldId="267"/>
        </pc:sldMkLst>
        <pc:spChg chg="mod">
          <ac:chgData name="Schnelle, Teri" userId="91b38fa7-22b8-4ebd-8fd1-6a3b663b6ad2" providerId="ADAL" clId="{31AA1CD4-5A22-42F7-9626-18E60B0BA837}" dt="2025-07-29T12:54:50.617" v="85" actId="20577"/>
          <ac:spMkLst>
            <pc:docMk/>
            <pc:sldMk cId="1159198005" sldId="267"/>
            <ac:spMk id="5" creationId="{63322468-9C6E-A134-B92A-19DA44B15C41}"/>
          </ac:spMkLst>
        </pc:spChg>
        <pc:picChg chg="mod">
          <ac:chgData name="Schnelle, Teri" userId="91b38fa7-22b8-4ebd-8fd1-6a3b663b6ad2" providerId="ADAL" clId="{31AA1CD4-5A22-42F7-9626-18E60B0BA837}" dt="2025-07-29T12:58:24.042" v="230" actId="962"/>
          <ac:picMkLst>
            <pc:docMk/>
            <pc:sldMk cId="1159198005" sldId="267"/>
            <ac:picMk id="4" creationId="{00000000-0000-0000-0000-000000000000}"/>
          </ac:picMkLst>
        </pc:picChg>
      </pc:sldChg>
      <pc:sldChg chg="addSp modSp mod">
        <pc:chgData name="Schnelle, Teri" userId="91b38fa7-22b8-4ebd-8fd1-6a3b663b6ad2" providerId="ADAL" clId="{31AA1CD4-5A22-42F7-9626-18E60B0BA837}" dt="2025-07-29T12:52:52.966" v="47" actId="207"/>
        <pc:sldMkLst>
          <pc:docMk/>
          <pc:sldMk cId="3921858011" sldId="272"/>
        </pc:sldMkLst>
        <pc:spChg chg="add mod">
          <ac:chgData name="Schnelle, Teri" userId="91b38fa7-22b8-4ebd-8fd1-6a3b663b6ad2" providerId="ADAL" clId="{31AA1CD4-5A22-42F7-9626-18E60B0BA837}" dt="2025-07-29T12:52:52.966" v="47" actId="207"/>
          <ac:spMkLst>
            <pc:docMk/>
            <pc:sldMk cId="3921858011" sldId="272"/>
            <ac:spMk id="2" creationId="{4ACA98C1-7914-B0D0-1672-22A134D38DF0}"/>
          </ac:spMkLst>
        </pc:spChg>
      </pc:sldChg>
      <pc:sldChg chg="addSp modSp mod">
        <pc:chgData name="Schnelle, Teri" userId="91b38fa7-22b8-4ebd-8fd1-6a3b663b6ad2" providerId="ADAL" clId="{31AA1CD4-5A22-42F7-9626-18E60B0BA837}" dt="2025-07-29T13:34:37.061" v="248" actId="207"/>
        <pc:sldMkLst>
          <pc:docMk/>
          <pc:sldMk cId="1342713893" sldId="278"/>
        </pc:sldMkLst>
        <pc:spChg chg="add mod ord">
          <ac:chgData name="Schnelle, Teri" userId="91b38fa7-22b8-4ebd-8fd1-6a3b663b6ad2" providerId="ADAL" clId="{31AA1CD4-5A22-42F7-9626-18E60B0BA837}" dt="2025-07-29T13:34:37.061" v="248" actId="207"/>
          <ac:spMkLst>
            <pc:docMk/>
            <pc:sldMk cId="1342713893" sldId="278"/>
            <ac:spMk id="2" creationId="{B56DC152-8464-9345-A9AF-6CF584AC3E47}"/>
          </ac:spMkLst>
        </pc:spChg>
        <pc:picChg chg="mod">
          <ac:chgData name="Schnelle, Teri" userId="91b38fa7-22b8-4ebd-8fd1-6a3b663b6ad2" providerId="ADAL" clId="{31AA1CD4-5A22-42F7-9626-18E60B0BA837}" dt="2025-07-29T12:58:39.247" v="232" actId="962"/>
          <ac:picMkLst>
            <pc:docMk/>
            <pc:sldMk cId="1342713893" sldId="278"/>
            <ac:picMk id="4" creationId="{00000000-0000-0000-0000-000000000000}"/>
          </ac:picMkLst>
        </pc:picChg>
      </pc:sldChg>
      <pc:sldChg chg="addSp modSp mod">
        <pc:chgData name="Schnelle, Teri" userId="91b38fa7-22b8-4ebd-8fd1-6a3b663b6ad2" providerId="ADAL" clId="{31AA1CD4-5A22-42F7-9626-18E60B0BA837}" dt="2025-07-29T12:58:44.947" v="234" actId="962"/>
        <pc:sldMkLst>
          <pc:docMk/>
          <pc:sldMk cId="2370463169" sldId="279"/>
        </pc:sldMkLst>
        <pc:spChg chg="add mod ord">
          <ac:chgData name="Schnelle, Teri" userId="91b38fa7-22b8-4ebd-8fd1-6a3b663b6ad2" providerId="ADAL" clId="{31AA1CD4-5A22-42F7-9626-18E60B0BA837}" dt="2025-07-29T12:55:55.443" v="176" actId="13244"/>
          <ac:spMkLst>
            <pc:docMk/>
            <pc:sldMk cId="2370463169" sldId="279"/>
            <ac:spMk id="2" creationId="{92D6B7F6-0B0A-1FD0-8E8B-186E7333D246}"/>
          </ac:spMkLst>
        </pc:spChg>
        <pc:picChg chg="mod">
          <ac:chgData name="Schnelle, Teri" userId="91b38fa7-22b8-4ebd-8fd1-6a3b663b6ad2" providerId="ADAL" clId="{31AA1CD4-5A22-42F7-9626-18E60B0BA837}" dt="2025-07-29T12:58:44.947" v="234" actId="962"/>
          <ac:picMkLst>
            <pc:docMk/>
            <pc:sldMk cId="2370463169" sldId="279"/>
            <ac:picMk id="4" creationId="{00000000-0000-0000-0000-000000000000}"/>
          </ac:picMkLst>
        </pc:picChg>
      </pc:sldChg>
      <pc:sldChg chg="modSp mod">
        <pc:chgData name="Schnelle, Teri" userId="91b38fa7-22b8-4ebd-8fd1-6a3b663b6ad2" providerId="ADAL" clId="{31AA1CD4-5A22-42F7-9626-18E60B0BA837}" dt="2025-07-29T12:58:08.831" v="228" actId="962"/>
        <pc:sldMkLst>
          <pc:docMk/>
          <pc:sldMk cId="1085426745" sldId="286"/>
        </pc:sldMkLst>
        <pc:spChg chg="ord">
          <ac:chgData name="Schnelle, Teri" userId="91b38fa7-22b8-4ebd-8fd1-6a3b663b6ad2" providerId="ADAL" clId="{31AA1CD4-5A22-42F7-9626-18E60B0BA837}" dt="2025-07-29T12:53:57.933" v="66" actId="13244"/>
          <ac:spMkLst>
            <pc:docMk/>
            <pc:sldMk cId="1085426745" sldId="286"/>
            <ac:spMk id="2" creationId="{00000000-0000-0000-0000-000000000000}"/>
          </ac:spMkLst>
        </pc:spChg>
        <pc:spChg chg="ord">
          <ac:chgData name="Schnelle, Teri" userId="91b38fa7-22b8-4ebd-8fd1-6a3b663b6ad2" providerId="ADAL" clId="{31AA1CD4-5A22-42F7-9626-18E60B0BA837}" dt="2025-07-29T12:53:59.445" v="67" actId="13244"/>
          <ac:spMkLst>
            <pc:docMk/>
            <pc:sldMk cId="1085426745" sldId="286"/>
            <ac:spMk id="3" creationId="{00000000-0000-0000-0000-000000000000}"/>
          </ac:spMkLst>
        </pc:spChg>
        <pc:picChg chg="mod">
          <ac:chgData name="Schnelle, Teri" userId="91b38fa7-22b8-4ebd-8fd1-6a3b663b6ad2" providerId="ADAL" clId="{31AA1CD4-5A22-42F7-9626-18E60B0BA837}" dt="2025-07-29T12:58:08.831" v="228" actId="962"/>
          <ac:picMkLst>
            <pc:docMk/>
            <pc:sldMk cId="1085426745" sldId="286"/>
            <ac:picMk id="5" creationId="{3A6F4749-E299-48EA-6BC4-031E1A594D16}"/>
          </ac:picMkLst>
        </pc:picChg>
      </pc:sldChg>
      <pc:sldChg chg="add">
        <pc:chgData name="Schnelle, Teri" userId="91b38fa7-22b8-4ebd-8fd1-6a3b663b6ad2" providerId="ADAL" clId="{31AA1CD4-5A22-42F7-9626-18E60B0BA837}" dt="2025-07-29T13:34:13.094" v="244"/>
        <pc:sldMkLst>
          <pc:docMk/>
          <pc:sldMk cId="3051109481" sldId="287"/>
        </pc:sldMkLst>
      </pc:sldChg>
      <pc:sldChg chg="modSp mod">
        <pc:chgData name="Schnelle, Teri" userId="91b38fa7-22b8-4ebd-8fd1-6a3b663b6ad2" providerId="ADAL" clId="{31AA1CD4-5A22-42F7-9626-18E60B0BA837}" dt="2025-07-29T12:57:53" v="226" actId="962"/>
        <pc:sldMkLst>
          <pc:docMk/>
          <pc:sldMk cId="958697813" sldId="307"/>
        </pc:sldMkLst>
        <pc:spChg chg="ord">
          <ac:chgData name="Schnelle, Teri" userId="91b38fa7-22b8-4ebd-8fd1-6a3b663b6ad2" providerId="ADAL" clId="{31AA1CD4-5A22-42F7-9626-18E60B0BA837}" dt="2025-07-29T12:53:41.257" v="64" actId="13244"/>
          <ac:spMkLst>
            <pc:docMk/>
            <pc:sldMk cId="958697813" sldId="307"/>
            <ac:spMk id="2" creationId="{00000000-0000-0000-0000-000000000000}"/>
          </ac:spMkLst>
        </pc:spChg>
        <pc:spChg chg="ord">
          <ac:chgData name="Schnelle, Teri" userId="91b38fa7-22b8-4ebd-8fd1-6a3b663b6ad2" providerId="ADAL" clId="{31AA1CD4-5A22-42F7-9626-18E60B0BA837}" dt="2025-07-29T12:53:44.870" v="65" actId="13244"/>
          <ac:spMkLst>
            <pc:docMk/>
            <pc:sldMk cId="958697813" sldId="307"/>
            <ac:spMk id="3" creationId="{00000000-0000-0000-0000-000000000000}"/>
          </ac:spMkLst>
        </pc:spChg>
        <pc:picChg chg="mod">
          <ac:chgData name="Schnelle, Teri" userId="91b38fa7-22b8-4ebd-8fd1-6a3b663b6ad2" providerId="ADAL" clId="{31AA1CD4-5A22-42F7-9626-18E60B0BA837}" dt="2025-07-29T12:57:53" v="226" actId="962"/>
          <ac:picMkLst>
            <pc:docMk/>
            <pc:sldMk cId="958697813" sldId="307"/>
            <ac:picMk id="5" creationId="{4F4D141F-C4C8-00A5-E0F0-0E451164F0FC}"/>
          </ac:picMkLst>
        </pc:picChg>
      </pc:sldChg>
      <pc:sldChg chg="modSp mod">
        <pc:chgData name="Schnelle, Teri" userId="91b38fa7-22b8-4ebd-8fd1-6a3b663b6ad2" providerId="ADAL" clId="{31AA1CD4-5A22-42F7-9626-18E60B0BA837}" dt="2025-07-29T12:59:23.738" v="238" actId="962"/>
        <pc:sldMkLst>
          <pc:docMk/>
          <pc:sldMk cId="1252539396" sldId="332"/>
        </pc:sldMkLst>
        <pc:spChg chg="ord">
          <ac:chgData name="Schnelle, Teri" userId="91b38fa7-22b8-4ebd-8fd1-6a3b663b6ad2" providerId="ADAL" clId="{31AA1CD4-5A22-42F7-9626-18E60B0BA837}" dt="2025-07-29T12:54:27.797" v="71" actId="13244"/>
          <ac:spMkLst>
            <pc:docMk/>
            <pc:sldMk cId="1252539396" sldId="332"/>
            <ac:spMk id="2" creationId="{86BFC667-3081-C68F-104D-ABF32F55E489}"/>
          </ac:spMkLst>
        </pc:spChg>
        <pc:spChg chg="ord">
          <ac:chgData name="Schnelle, Teri" userId="91b38fa7-22b8-4ebd-8fd1-6a3b663b6ad2" providerId="ADAL" clId="{31AA1CD4-5A22-42F7-9626-18E60B0BA837}" dt="2025-07-29T12:54:29.520" v="72" actId="13244"/>
          <ac:spMkLst>
            <pc:docMk/>
            <pc:sldMk cId="1252539396" sldId="332"/>
            <ac:spMk id="3" creationId="{85474567-98C4-F72E-274E-19C7EDED08E4}"/>
          </ac:spMkLst>
        </pc:spChg>
        <pc:picChg chg="mod">
          <ac:chgData name="Schnelle, Teri" userId="91b38fa7-22b8-4ebd-8fd1-6a3b663b6ad2" providerId="ADAL" clId="{31AA1CD4-5A22-42F7-9626-18E60B0BA837}" dt="2025-07-29T12:59:23.738" v="238" actId="962"/>
          <ac:picMkLst>
            <pc:docMk/>
            <pc:sldMk cId="1252539396" sldId="332"/>
            <ac:picMk id="5" creationId="{8639093F-BC4C-846A-8956-37F98EC12C68}"/>
          </ac:picMkLst>
        </pc:picChg>
      </pc:sldChg>
      <pc:sldChg chg="modSp mod">
        <pc:chgData name="Schnelle, Teri" userId="91b38fa7-22b8-4ebd-8fd1-6a3b663b6ad2" providerId="ADAL" clId="{31AA1CD4-5A22-42F7-9626-18E60B0BA837}" dt="2025-07-29T12:53:26.883" v="63" actId="20577"/>
        <pc:sldMkLst>
          <pc:docMk/>
          <pc:sldMk cId="3071863551" sldId="333"/>
        </pc:sldMkLst>
        <pc:spChg chg="mod">
          <ac:chgData name="Schnelle, Teri" userId="91b38fa7-22b8-4ebd-8fd1-6a3b663b6ad2" providerId="ADAL" clId="{31AA1CD4-5A22-42F7-9626-18E60B0BA837}" dt="2025-07-29T12:53:26.883" v="63" actId="20577"/>
          <ac:spMkLst>
            <pc:docMk/>
            <pc:sldMk cId="3071863551" sldId="333"/>
            <ac:spMk id="2" creationId="{43DE5172-06EE-FE54-1F70-854ED9C7B54B}"/>
          </ac:spMkLst>
        </pc:spChg>
      </pc:sldChg>
      <pc:sldChg chg="modSp mod">
        <pc:chgData name="Schnelle, Teri" userId="91b38fa7-22b8-4ebd-8fd1-6a3b663b6ad2" providerId="ADAL" clId="{31AA1CD4-5A22-42F7-9626-18E60B0BA837}" dt="2025-07-29T12:53:22.201" v="53" actId="20577"/>
        <pc:sldMkLst>
          <pc:docMk/>
          <pc:sldMk cId="2829318162" sldId="334"/>
        </pc:sldMkLst>
        <pc:spChg chg="mod">
          <ac:chgData name="Schnelle, Teri" userId="91b38fa7-22b8-4ebd-8fd1-6a3b663b6ad2" providerId="ADAL" clId="{31AA1CD4-5A22-42F7-9626-18E60B0BA837}" dt="2025-07-29T12:53:22.201" v="53" actId="20577"/>
          <ac:spMkLst>
            <pc:docMk/>
            <pc:sldMk cId="2829318162" sldId="334"/>
            <ac:spMk id="2" creationId="{28861B1C-770B-1603-1261-11637A233834}"/>
          </ac:spMkLst>
        </pc:spChg>
      </pc:sldChg>
      <pc:sldChg chg="modSp mod">
        <pc:chgData name="Schnelle, Teri" userId="91b38fa7-22b8-4ebd-8fd1-6a3b663b6ad2" providerId="ADAL" clId="{31AA1CD4-5A22-42F7-9626-18E60B0BA837}" dt="2025-07-29T12:59:06.938" v="236" actId="962"/>
        <pc:sldMkLst>
          <pc:docMk/>
          <pc:sldMk cId="2317381298" sldId="337"/>
        </pc:sldMkLst>
        <pc:spChg chg="mod">
          <ac:chgData name="Schnelle, Teri" userId="91b38fa7-22b8-4ebd-8fd1-6a3b663b6ad2" providerId="ADAL" clId="{31AA1CD4-5A22-42F7-9626-18E60B0BA837}" dt="2025-07-29T12:56:21.164" v="221" actId="20577"/>
          <ac:spMkLst>
            <pc:docMk/>
            <pc:sldMk cId="2317381298" sldId="337"/>
            <ac:spMk id="2" creationId="{0551C302-43C2-D6AC-A839-CD5C6C487553}"/>
          </ac:spMkLst>
        </pc:spChg>
        <pc:picChg chg="mod">
          <ac:chgData name="Schnelle, Teri" userId="91b38fa7-22b8-4ebd-8fd1-6a3b663b6ad2" providerId="ADAL" clId="{31AA1CD4-5A22-42F7-9626-18E60B0BA837}" dt="2025-07-29T12:59:06.938" v="236" actId="962"/>
          <ac:picMkLst>
            <pc:docMk/>
            <pc:sldMk cId="2317381298" sldId="337"/>
            <ac:picMk id="6" creationId="{F666717C-E145-4CD8-DCA7-FE4A102653AE}"/>
          </ac:picMkLst>
        </pc:picChg>
      </pc:sldChg>
    </pc:docChg>
  </pc:docChgLst>
  <pc:docChgLst>
    <pc:chgData name="Schnelle, Teri" userId="91b38fa7-22b8-4ebd-8fd1-6a3b663b6ad2" providerId="ADAL" clId="{CD2449A0-4010-4435-ADC3-4D99625B762E}"/>
    <pc:docChg chg="undo custSel addSld delSld modSld">
      <pc:chgData name="Schnelle, Teri" userId="91b38fa7-22b8-4ebd-8fd1-6a3b663b6ad2" providerId="ADAL" clId="{CD2449A0-4010-4435-ADC3-4D99625B762E}" dt="2025-06-21T17:13:27.451" v="141" actId="12"/>
      <pc:docMkLst>
        <pc:docMk/>
      </pc:docMkLst>
      <pc:sldChg chg="modSp mod">
        <pc:chgData name="Schnelle, Teri" userId="91b38fa7-22b8-4ebd-8fd1-6a3b663b6ad2" providerId="ADAL" clId="{CD2449A0-4010-4435-ADC3-4D99625B762E}" dt="2025-06-21T16:37:00.835" v="119" actId="1037"/>
        <pc:sldMkLst>
          <pc:docMk/>
          <pc:sldMk cId="1888816295" sldId="256"/>
        </pc:sldMkLst>
        <pc:picChg chg="mod">
          <ac:chgData name="Schnelle, Teri" userId="91b38fa7-22b8-4ebd-8fd1-6a3b663b6ad2" providerId="ADAL" clId="{CD2449A0-4010-4435-ADC3-4D99625B762E}" dt="2025-06-21T16:37:00.835" v="119" actId="1037"/>
          <ac:picMkLst>
            <pc:docMk/>
            <pc:sldMk cId="1888816295" sldId="256"/>
            <ac:picMk id="4" creationId="{E06A86E9-809A-4271-70C8-77189CB4BEAA}"/>
          </ac:picMkLst>
        </pc:picChg>
      </pc:sldChg>
      <pc:sldChg chg="delSp modSp mod modClrScheme chgLayout">
        <pc:chgData name="Schnelle, Teri" userId="91b38fa7-22b8-4ebd-8fd1-6a3b663b6ad2" providerId="ADAL" clId="{CD2449A0-4010-4435-ADC3-4D99625B762E}" dt="2025-06-21T16:37:41.425" v="131" actId="20577"/>
        <pc:sldMkLst>
          <pc:docMk/>
          <pc:sldMk cId="901401175" sldId="282"/>
        </pc:sldMkLst>
        <pc:spChg chg="mod ord">
          <ac:chgData name="Schnelle, Teri" userId="91b38fa7-22b8-4ebd-8fd1-6a3b663b6ad2" providerId="ADAL" clId="{CD2449A0-4010-4435-ADC3-4D99625B762E}" dt="2025-06-21T16:37:41.425" v="131" actId="20577"/>
          <ac:spMkLst>
            <pc:docMk/>
            <pc:sldMk cId="901401175" sldId="282"/>
            <ac:spMk id="2" creationId="{00000000-0000-0000-0000-000000000000}"/>
          </ac:spMkLst>
        </pc:spChg>
        <pc:spChg chg="mod ord">
          <ac:chgData name="Schnelle, Teri" userId="91b38fa7-22b8-4ebd-8fd1-6a3b663b6ad2" providerId="ADAL" clId="{CD2449A0-4010-4435-ADC3-4D99625B762E}" dt="2025-06-21T16:35:10.415" v="88" actId="700"/>
          <ac:spMkLst>
            <pc:docMk/>
            <pc:sldMk cId="901401175" sldId="282"/>
            <ac:spMk id="3" creationId="{00000000-0000-0000-0000-000000000000}"/>
          </ac:spMkLst>
        </pc:spChg>
      </pc:sldChg>
      <pc:sldChg chg="modSp mod">
        <pc:chgData name="Schnelle, Teri" userId="91b38fa7-22b8-4ebd-8fd1-6a3b663b6ad2" providerId="ADAL" clId="{CD2449A0-4010-4435-ADC3-4D99625B762E}" dt="2025-06-21T17:03:12.661" v="134" actId="12"/>
        <pc:sldMkLst>
          <pc:docMk/>
          <pc:sldMk cId="1085426745" sldId="286"/>
        </pc:sldMkLst>
        <pc:spChg chg="mod">
          <ac:chgData name="Schnelle, Teri" userId="91b38fa7-22b8-4ebd-8fd1-6a3b663b6ad2" providerId="ADAL" clId="{CD2449A0-4010-4435-ADC3-4D99625B762E}" dt="2025-06-21T17:03:12.661" v="134" actId="12"/>
          <ac:spMkLst>
            <pc:docMk/>
            <pc:sldMk cId="1085426745" sldId="286"/>
            <ac:spMk id="3" creationId="{00000000-0000-0000-0000-000000000000}"/>
          </ac:spMkLst>
        </pc:spChg>
      </pc:sldChg>
      <pc:sldChg chg="addSp delSp modSp mod modClrScheme chgLayout">
        <pc:chgData name="Schnelle, Teri" userId="91b38fa7-22b8-4ebd-8fd1-6a3b663b6ad2" providerId="ADAL" clId="{CD2449A0-4010-4435-ADC3-4D99625B762E}" dt="2025-06-21T17:03:07.018" v="133" actId="12"/>
        <pc:sldMkLst>
          <pc:docMk/>
          <pc:sldMk cId="958697813" sldId="307"/>
        </pc:sldMkLst>
        <pc:spChg chg="mod ord">
          <ac:chgData name="Schnelle, Teri" userId="91b38fa7-22b8-4ebd-8fd1-6a3b663b6ad2" providerId="ADAL" clId="{CD2449A0-4010-4435-ADC3-4D99625B762E}" dt="2025-06-21T16:33:50.477" v="84" actId="26606"/>
          <ac:spMkLst>
            <pc:docMk/>
            <pc:sldMk cId="958697813" sldId="307"/>
            <ac:spMk id="2" creationId="{00000000-0000-0000-0000-000000000000}"/>
          </ac:spMkLst>
        </pc:spChg>
        <pc:spChg chg="mod ord">
          <ac:chgData name="Schnelle, Teri" userId="91b38fa7-22b8-4ebd-8fd1-6a3b663b6ad2" providerId="ADAL" clId="{CD2449A0-4010-4435-ADC3-4D99625B762E}" dt="2025-06-21T17:03:07.018" v="133" actId="12"/>
          <ac:spMkLst>
            <pc:docMk/>
            <pc:sldMk cId="958697813" sldId="307"/>
            <ac:spMk id="3" creationId="{00000000-0000-0000-0000-000000000000}"/>
          </ac:spMkLst>
        </pc:spChg>
        <pc:picChg chg="add mod">
          <ac:chgData name="Schnelle, Teri" userId="91b38fa7-22b8-4ebd-8fd1-6a3b663b6ad2" providerId="ADAL" clId="{CD2449A0-4010-4435-ADC3-4D99625B762E}" dt="2025-06-21T16:33:50.477" v="84" actId="26606"/>
          <ac:picMkLst>
            <pc:docMk/>
            <pc:sldMk cId="958697813" sldId="307"/>
            <ac:picMk id="5" creationId="{4F4D141F-C4C8-00A5-E0F0-0E451164F0FC}"/>
          </ac:picMkLst>
        </pc:picChg>
      </pc:sldChg>
      <pc:sldChg chg="modSp mod">
        <pc:chgData name="Schnelle, Teri" userId="91b38fa7-22b8-4ebd-8fd1-6a3b663b6ad2" providerId="ADAL" clId="{CD2449A0-4010-4435-ADC3-4D99625B762E}" dt="2025-06-21T17:03:19.747" v="135" actId="12"/>
        <pc:sldMkLst>
          <pc:docMk/>
          <pc:sldMk cId="3203490863" sldId="316"/>
        </pc:sldMkLst>
        <pc:spChg chg="mod">
          <ac:chgData name="Schnelle, Teri" userId="91b38fa7-22b8-4ebd-8fd1-6a3b663b6ad2" providerId="ADAL" clId="{CD2449A0-4010-4435-ADC3-4D99625B762E}" dt="2025-06-21T17:03:19.747" v="135" actId="12"/>
          <ac:spMkLst>
            <pc:docMk/>
            <pc:sldMk cId="3203490863" sldId="316"/>
            <ac:spMk id="3" creationId="{00000000-0000-0000-0000-000000000000}"/>
          </ac:spMkLst>
        </pc:spChg>
      </pc:sldChg>
      <pc:sldChg chg="modSp mod">
        <pc:chgData name="Schnelle, Teri" userId="91b38fa7-22b8-4ebd-8fd1-6a3b663b6ad2" providerId="ADAL" clId="{CD2449A0-4010-4435-ADC3-4D99625B762E}" dt="2025-06-21T17:12:56.659" v="138" actId="403"/>
        <pc:sldMkLst>
          <pc:docMk/>
          <pc:sldMk cId="1742178265" sldId="330"/>
        </pc:sldMkLst>
        <pc:spChg chg="mod">
          <ac:chgData name="Schnelle, Teri" userId="91b38fa7-22b8-4ebd-8fd1-6a3b663b6ad2" providerId="ADAL" clId="{CD2449A0-4010-4435-ADC3-4D99625B762E}" dt="2025-06-21T17:12:56.659" v="138" actId="403"/>
          <ac:spMkLst>
            <pc:docMk/>
            <pc:sldMk cId="1742178265" sldId="330"/>
            <ac:spMk id="3" creationId="{00000000-0000-0000-0000-000000000000}"/>
          </ac:spMkLst>
        </pc:spChg>
      </pc:sldChg>
      <pc:sldChg chg="modSp mod">
        <pc:chgData name="Schnelle, Teri" userId="91b38fa7-22b8-4ebd-8fd1-6a3b663b6ad2" providerId="ADAL" clId="{CD2449A0-4010-4435-ADC3-4D99625B762E}" dt="2025-06-21T17:02:58.145" v="132" actId="12"/>
        <pc:sldMkLst>
          <pc:docMk/>
          <pc:sldMk cId="2657207598" sldId="331"/>
        </pc:sldMkLst>
        <pc:spChg chg="mod">
          <ac:chgData name="Schnelle, Teri" userId="91b38fa7-22b8-4ebd-8fd1-6a3b663b6ad2" providerId="ADAL" clId="{CD2449A0-4010-4435-ADC3-4D99625B762E}" dt="2025-06-21T17:02:58.145" v="132" actId="12"/>
          <ac:spMkLst>
            <pc:docMk/>
            <pc:sldMk cId="2657207598" sldId="331"/>
            <ac:spMk id="3" creationId="{CB1BC074-78FA-84A7-92E1-1527A7595873}"/>
          </ac:spMkLst>
        </pc:spChg>
      </pc:sldChg>
      <pc:sldChg chg="modSp mod">
        <pc:chgData name="Schnelle, Teri" userId="91b38fa7-22b8-4ebd-8fd1-6a3b663b6ad2" providerId="ADAL" clId="{CD2449A0-4010-4435-ADC3-4D99625B762E}" dt="2025-06-21T17:13:16.341" v="139" actId="12"/>
        <pc:sldMkLst>
          <pc:docMk/>
          <pc:sldMk cId="1252539396" sldId="332"/>
        </pc:sldMkLst>
        <pc:spChg chg="mod">
          <ac:chgData name="Schnelle, Teri" userId="91b38fa7-22b8-4ebd-8fd1-6a3b663b6ad2" providerId="ADAL" clId="{CD2449A0-4010-4435-ADC3-4D99625B762E}" dt="2025-06-21T17:13:16.341" v="139" actId="12"/>
          <ac:spMkLst>
            <pc:docMk/>
            <pc:sldMk cId="1252539396" sldId="332"/>
            <ac:spMk id="3" creationId="{85474567-98C4-F72E-274E-19C7EDED08E4}"/>
          </ac:spMkLst>
        </pc:spChg>
      </pc:sldChg>
      <pc:sldChg chg="modSp mod">
        <pc:chgData name="Schnelle, Teri" userId="91b38fa7-22b8-4ebd-8fd1-6a3b663b6ad2" providerId="ADAL" clId="{CD2449A0-4010-4435-ADC3-4D99625B762E}" dt="2025-06-21T17:13:27.451" v="141" actId="12"/>
        <pc:sldMkLst>
          <pc:docMk/>
          <pc:sldMk cId="3071863551" sldId="333"/>
        </pc:sldMkLst>
        <pc:spChg chg="mod">
          <ac:chgData name="Schnelle, Teri" userId="91b38fa7-22b8-4ebd-8fd1-6a3b663b6ad2" providerId="ADAL" clId="{CD2449A0-4010-4435-ADC3-4D99625B762E}" dt="2025-06-21T17:13:27.451" v="141" actId="12"/>
          <ac:spMkLst>
            <pc:docMk/>
            <pc:sldMk cId="3071863551" sldId="333"/>
            <ac:spMk id="3" creationId="{58A1226A-57C6-D231-E508-5FA33B34B7BA}"/>
          </ac:spMkLst>
        </pc:spChg>
      </pc:sldChg>
      <pc:sldChg chg="modSp mod">
        <pc:chgData name="Schnelle, Teri" userId="91b38fa7-22b8-4ebd-8fd1-6a3b663b6ad2" providerId="ADAL" clId="{CD2449A0-4010-4435-ADC3-4D99625B762E}" dt="2025-06-21T17:13:21.324" v="140" actId="12"/>
        <pc:sldMkLst>
          <pc:docMk/>
          <pc:sldMk cId="2829318162" sldId="334"/>
        </pc:sldMkLst>
        <pc:spChg chg="mod">
          <ac:chgData name="Schnelle, Teri" userId="91b38fa7-22b8-4ebd-8fd1-6a3b663b6ad2" providerId="ADAL" clId="{CD2449A0-4010-4435-ADC3-4D99625B762E}" dt="2025-06-21T17:13:21.324" v="140" actId="12"/>
          <ac:spMkLst>
            <pc:docMk/>
            <pc:sldMk cId="2829318162" sldId="334"/>
            <ac:spMk id="3" creationId="{C9E0FE0B-EA47-EBAE-C8CA-9822653456C2}"/>
          </ac:spMkLst>
        </pc:spChg>
      </pc:sldChg>
      <pc:sldChg chg="modSp del mod">
        <pc:chgData name="Schnelle, Teri" userId="91b38fa7-22b8-4ebd-8fd1-6a3b663b6ad2" providerId="ADAL" clId="{CD2449A0-4010-4435-ADC3-4D99625B762E}" dt="2025-06-21T16:32:41.610" v="80" actId="47"/>
        <pc:sldMkLst>
          <pc:docMk/>
          <pc:sldMk cId="3152424431" sldId="335"/>
        </pc:sldMkLst>
      </pc:sldChg>
      <pc:sldChg chg="new del">
        <pc:chgData name="Schnelle, Teri" userId="91b38fa7-22b8-4ebd-8fd1-6a3b663b6ad2" providerId="ADAL" clId="{CD2449A0-4010-4435-ADC3-4D99625B762E}" dt="2025-06-21T16:31:07.765" v="11" actId="680"/>
        <pc:sldMkLst>
          <pc:docMk/>
          <pc:sldMk cId="239908200" sldId="336"/>
        </pc:sldMkLst>
      </pc:sldChg>
      <pc:sldChg chg="delSp modSp new mod">
        <pc:chgData name="Schnelle, Teri" userId="91b38fa7-22b8-4ebd-8fd1-6a3b663b6ad2" providerId="ADAL" clId="{CD2449A0-4010-4435-ADC3-4D99625B762E}" dt="2025-06-21T16:32:38.847" v="79" actId="478"/>
        <pc:sldMkLst>
          <pc:docMk/>
          <pc:sldMk cId="1144952010" sldId="336"/>
        </pc:sldMkLst>
        <pc:spChg chg="mod">
          <ac:chgData name="Schnelle, Teri" userId="91b38fa7-22b8-4ebd-8fd1-6a3b663b6ad2" providerId="ADAL" clId="{CD2449A0-4010-4435-ADC3-4D99625B762E}" dt="2025-06-21T16:32:37.570" v="78" actId="27636"/>
          <ac:spMkLst>
            <pc:docMk/>
            <pc:sldMk cId="1144952010" sldId="336"/>
            <ac:spMk id="2" creationId="{9989AA44-296B-8705-53B8-2F55E3837390}"/>
          </ac:spMkLst>
        </pc:spChg>
        <pc:spChg chg="mod">
          <ac:chgData name="Schnelle, Teri" userId="91b38fa7-22b8-4ebd-8fd1-6a3b663b6ad2" providerId="ADAL" clId="{CD2449A0-4010-4435-ADC3-4D99625B762E}" dt="2025-06-21T16:32:21.988" v="22" actId="27636"/>
          <ac:spMkLst>
            <pc:docMk/>
            <pc:sldMk cId="1144952010" sldId="336"/>
            <ac:spMk id="3" creationId="{88B39068-74C5-2EEF-16D5-6D17DECCB6D8}"/>
          </ac:spMkLst>
        </pc:spChg>
      </pc:sldChg>
      <pc:sldChg chg="addSp delSp modSp new mod">
        <pc:chgData name="Schnelle, Teri" userId="91b38fa7-22b8-4ebd-8fd1-6a3b663b6ad2" providerId="ADAL" clId="{CD2449A0-4010-4435-ADC3-4D99625B762E}" dt="2025-06-21T16:36:29.652" v="118" actId="14100"/>
        <pc:sldMkLst>
          <pc:docMk/>
          <pc:sldMk cId="2317381298" sldId="337"/>
        </pc:sldMkLst>
        <pc:picChg chg="add mod modCrop">
          <ac:chgData name="Schnelle, Teri" userId="91b38fa7-22b8-4ebd-8fd1-6a3b663b6ad2" providerId="ADAL" clId="{CD2449A0-4010-4435-ADC3-4D99625B762E}" dt="2025-06-21T16:36:29.652" v="118" actId="14100"/>
          <ac:picMkLst>
            <pc:docMk/>
            <pc:sldMk cId="2317381298" sldId="337"/>
            <ac:picMk id="6" creationId="{F666717C-E145-4CD8-DCA7-FE4A102653AE}"/>
          </ac:picMkLst>
        </pc:picChg>
      </pc:sldChg>
      <pc:sldChg chg="new del">
        <pc:chgData name="Schnelle, Teri" userId="91b38fa7-22b8-4ebd-8fd1-6a3b663b6ad2" providerId="ADAL" clId="{CD2449A0-4010-4435-ADC3-4D99625B762E}" dt="2025-06-21T16:35:34.775" v="90" actId="47"/>
        <pc:sldMkLst>
          <pc:docMk/>
          <pc:sldMk cId="2865805081" sldId="3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63676B"/>
              </a:solidFill>
              <a:ln>
                <a:noFill/>
              </a:ln>
              <a:effectLst/>
            </c:spPr>
            <c:extLst>
              <c:ext xmlns:c16="http://schemas.microsoft.com/office/drawing/2014/chart" uri="{C3380CC4-5D6E-409C-BE32-E72D297353CC}">
                <c16:uniqueId val="{00000003-A3EA-461F-81CB-DA68FF90E28C}"/>
              </c:ext>
            </c:extLst>
          </c:dPt>
          <c:dPt>
            <c:idx val="2"/>
            <c:invertIfNegative val="0"/>
            <c:bubble3D val="0"/>
            <c:spPr>
              <a:solidFill>
                <a:schemeClr val="tx1"/>
              </a:solidFill>
              <a:ln>
                <a:noFill/>
              </a:ln>
              <a:effectLst/>
            </c:spPr>
            <c:extLst>
              <c:ext xmlns:c16="http://schemas.microsoft.com/office/drawing/2014/chart" uri="{C3380CC4-5D6E-409C-BE32-E72D297353CC}">
                <c16:uniqueId val="{00000002-F31A-45B6-ACED-33190BEE0730}"/>
              </c:ext>
            </c:extLst>
          </c:dPt>
          <c:dPt>
            <c:idx val="3"/>
            <c:invertIfNegative val="0"/>
            <c:bubble3D val="0"/>
            <c:spPr>
              <a:solidFill>
                <a:srgbClr val="BBBCBC"/>
              </a:solidFill>
              <a:ln>
                <a:noFill/>
              </a:ln>
              <a:effectLst/>
            </c:spPr>
            <c:extLst>
              <c:ext xmlns:c16="http://schemas.microsoft.com/office/drawing/2014/chart" uri="{C3380CC4-5D6E-409C-BE32-E72D297353CC}">
                <c16:uniqueId val="{00000003-F31A-45B6-ACED-33190BEE073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0-A3EA-461F-81CB-DA68FF90E28C}"/>
            </c:ext>
          </c:extLst>
        </c:ser>
        <c:dLbls>
          <c:showLegendKey val="0"/>
          <c:showVal val="0"/>
          <c:showCatName val="0"/>
          <c:showSerName val="0"/>
          <c:showPercent val="0"/>
          <c:showBubbleSize val="0"/>
        </c:dLbls>
        <c:gapWidth val="80"/>
        <c:overlap val="-27"/>
        <c:axId val="612859016"/>
        <c:axId val="612862952"/>
      </c:barChart>
      <c:catAx>
        <c:axId val="61285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862952"/>
        <c:crosses val="autoZero"/>
        <c:auto val="1"/>
        <c:lblAlgn val="ctr"/>
        <c:lblOffset val="100"/>
        <c:noMultiLvlLbl val="0"/>
      </c:catAx>
      <c:valAx>
        <c:axId val="612862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859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1st Qtr</cx:pt>
          <cx:pt idx="1">2nd Qtr</cx:pt>
          <cx:pt idx="2">3rd Qtr</cx:pt>
          <cx:pt idx="3">4th Qtr</cx:pt>
        </cx:lvl>
      </cx:strDim>
      <cx:numDim type="size">
        <cx:f>Sheet1!$B$2:$B$5</cx:f>
        <cx:lvl ptCount="4" formatCode="General">
          <cx:pt idx="0">8.1999999999999993</cx:pt>
          <cx:pt idx="1">3.2000000000000002</cx:pt>
          <cx:pt idx="2">1.3999999999999999</cx:pt>
          <cx:pt idx="3">1.2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r>
              <a:rPr kumimoji="0" lang="en-US" sz="1862" b="0" i="0" u="none" strike="noStrike" kern="1200" cap="none" spc="0" normalizeH="0" baseline="0" noProof="0">
                <a:ln>
                  <a:noFill/>
                </a:ln>
                <a:solidFill>
                  <a:srgbClr val="000000">
                    <a:lumMod val="65000"/>
                    <a:lumOff val="35000"/>
                  </a:srgbClr>
                </a:solidFill>
                <a:effectLst/>
                <a:uLnTx/>
                <a:uFillTx/>
                <a:latin typeface="Arial" panose="020B0604020202020204"/>
              </a:rPr>
              <a:t>Donut Chart</a:t>
            </a:r>
            <a:endParaRPr lang="en-US"/>
          </a:p>
        </cx:rich>
      </cx:tx>
    </cx:title>
    <cx:plotArea>
      <cx:plotAreaRegion>
        <cx:series layoutId="sunburst" uniqueId="{F3F0649F-59E4-4A28-AD41-18536ADB3556}">
          <cx:tx>
            <cx:txData>
              <cx:f>Sheet1!$B$1</cx:f>
              <cx:v>Sales</cx:v>
            </cx:txData>
          </cx:tx>
          <cx:dataPt idx="1">
            <cx:spPr>
              <a:solidFill>
                <a:srgbClr val="000000"/>
              </a:solidFill>
            </cx:spPr>
          </cx:dataPt>
          <cx:dataPt idx="2">
            <cx:spPr>
              <a:solidFill>
                <a:srgbClr val="63676B"/>
              </a:solidFill>
            </cx:spPr>
          </cx:dataPt>
          <cx:dataPt idx="3">
            <cx:spPr>
              <a:solidFill>
                <a:srgbClr val="00558C"/>
              </a:solidFill>
            </cx:spPr>
          </cx:dataPt>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7/29/2025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48497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5A9D-9ABA-4228-B4E4-A01A6A083FE5}" type="slidenum">
              <a:rPr lang="en-US" smtClean="0"/>
              <a:t>11</a:t>
            </a:fld>
            <a:endParaRPr lang="en-US" dirty="0"/>
          </a:p>
        </p:txBody>
      </p:sp>
    </p:spTree>
    <p:extLst>
      <p:ext uri="{BB962C8B-B14F-4D97-AF65-F5344CB8AC3E}">
        <p14:creationId xmlns:p14="http://schemas.microsoft.com/office/powerpoint/2010/main" val="236707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A3722-732A-4AE3-8434-74E832089473}" type="slidenum">
              <a:rPr lang="en-US" smtClean="0"/>
              <a:t>12</a:t>
            </a:fld>
            <a:endParaRPr lang="en-US"/>
          </a:p>
        </p:txBody>
      </p:sp>
    </p:spTree>
    <p:extLst>
      <p:ext uri="{BB962C8B-B14F-4D97-AF65-F5344CB8AC3E}">
        <p14:creationId xmlns:p14="http://schemas.microsoft.com/office/powerpoint/2010/main" val="57216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3</a:t>
            </a:fld>
            <a:endParaRPr lang="en-US"/>
          </a:p>
        </p:txBody>
      </p:sp>
    </p:spTree>
    <p:extLst>
      <p:ext uri="{BB962C8B-B14F-4D97-AF65-F5344CB8AC3E}">
        <p14:creationId xmlns:p14="http://schemas.microsoft.com/office/powerpoint/2010/main" val="55118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4</a:t>
            </a:fld>
            <a:endParaRPr lang="en-US"/>
          </a:p>
        </p:txBody>
      </p:sp>
    </p:spTree>
    <p:extLst>
      <p:ext uri="{BB962C8B-B14F-4D97-AF65-F5344CB8AC3E}">
        <p14:creationId xmlns:p14="http://schemas.microsoft.com/office/powerpoint/2010/main" val="51801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5</a:t>
            </a:fld>
            <a:endParaRPr lang="en-US"/>
          </a:p>
        </p:txBody>
      </p:sp>
    </p:spTree>
    <p:extLst>
      <p:ext uri="{BB962C8B-B14F-4D97-AF65-F5344CB8AC3E}">
        <p14:creationId xmlns:p14="http://schemas.microsoft.com/office/powerpoint/2010/main" val="197819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A3722-732A-4AE3-8434-74E832089473}" type="slidenum">
              <a:rPr lang="en-US" smtClean="0"/>
              <a:t>6</a:t>
            </a:fld>
            <a:endParaRPr lang="en-US"/>
          </a:p>
        </p:txBody>
      </p:sp>
    </p:spTree>
    <p:extLst>
      <p:ext uri="{BB962C8B-B14F-4D97-AF65-F5344CB8AC3E}">
        <p14:creationId xmlns:p14="http://schemas.microsoft.com/office/powerpoint/2010/main" val="130340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7</a:t>
            </a:fld>
            <a:endParaRPr lang="en-US"/>
          </a:p>
        </p:txBody>
      </p:sp>
    </p:spTree>
    <p:extLst>
      <p:ext uri="{BB962C8B-B14F-4D97-AF65-F5344CB8AC3E}">
        <p14:creationId xmlns:p14="http://schemas.microsoft.com/office/powerpoint/2010/main" val="424145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116">
              <a:lnSpc>
                <a:spcPct val="90000"/>
              </a:lnSpc>
              <a:buClr>
                <a:srgbClr val="F0AD00"/>
              </a:buClr>
              <a:buSzPct val="80000"/>
              <a:tabLst>
                <a:tab pos="947221" algn="l"/>
                <a:tab pos="1897743" algn="l"/>
                <a:tab pos="2848264" algn="l"/>
                <a:tab pos="3798786" algn="l"/>
                <a:tab pos="4749308" algn="l"/>
                <a:tab pos="5699829" algn="l"/>
                <a:tab pos="6650352" algn="l"/>
                <a:tab pos="7600873" algn="l"/>
                <a:tab pos="8551395" algn="l"/>
                <a:tab pos="9501917" algn="l"/>
                <a:tab pos="10452438" algn="l"/>
              </a:tabLst>
            </a:pPr>
            <a:endParaRPr lang="en-US" dirty="0"/>
          </a:p>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8</a:t>
            </a:fld>
            <a:endParaRPr lang="en-US"/>
          </a:p>
        </p:txBody>
      </p:sp>
    </p:spTree>
    <p:extLst>
      <p:ext uri="{BB962C8B-B14F-4D97-AF65-F5344CB8AC3E}">
        <p14:creationId xmlns:p14="http://schemas.microsoft.com/office/powerpoint/2010/main" val="282148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A3722-732A-4AE3-8434-74E832089473}" type="slidenum">
              <a:rPr lang="en-US" smtClean="0"/>
              <a:t>9</a:t>
            </a:fld>
            <a:endParaRPr lang="en-US"/>
          </a:p>
        </p:txBody>
      </p:sp>
    </p:spTree>
    <p:extLst>
      <p:ext uri="{BB962C8B-B14F-4D97-AF65-F5344CB8AC3E}">
        <p14:creationId xmlns:p14="http://schemas.microsoft.com/office/powerpoint/2010/main" val="249969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A3722-732A-4AE3-8434-74E832089473}" type="slidenum">
              <a:rPr lang="en-US" smtClean="0"/>
              <a:t>10</a:t>
            </a:fld>
            <a:endParaRPr lang="en-US"/>
          </a:p>
        </p:txBody>
      </p:sp>
    </p:spTree>
    <p:extLst>
      <p:ext uri="{BB962C8B-B14F-4D97-AF65-F5344CB8AC3E}">
        <p14:creationId xmlns:p14="http://schemas.microsoft.com/office/powerpoint/2010/main" val="2392744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png"/><Relationship Id="rId4" Type="http://schemas.microsoft.com/office/2014/relationships/chartEx" Target="../charts/chartEx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Pattern">
    <p:bg>
      <p:bgPr>
        <a:solidFill>
          <a:schemeClr val="accent1"/>
        </a:solidFill>
        <a:effectLst/>
      </p:bgPr>
    </p:bg>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E09626E5-C7F0-42BB-882B-8ADE0BFF4869}"/>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11" name="Title 1">
            <a:extLst>
              <a:ext uri="{FF2B5EF4-FFF2-40B4-BE49-F238E27FC236}">
                <a16:creationId xmlns:a16="http://schemas.microsoft.com/office/drawing/2014/main" id="{C4EEFD30-AA7E-41A2-89C4-5B8A913E13DF}"/>
              </a:ext>
            </a:extLst>
          </p:cNvPr>
          <p:cNvSpPr>
            <a:spLocks noGrp="1"/>
          </p:cNvSpPr>
          <p:nvPr>
            <p:ph type="ctrTitle" hasCustomPrompt="1"/>
          </p:nvPr>
        </p:nvSpPr>
        <p:spPr>
          <a:xfrm>
            <a:off x="628649" y="2677626"/>
            <a:ext cx="6858000" cy="1843238"/>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a:t>Presentation Title Goes Right Here</a:t>
            </a:r>
          </a:p>
        </p:txBody>
      </p:sp>
      <p:sp>
        <p:nvSpPr>
          <p:cNvPr id="12" name="Subtitle 2">
            <a:extLst>
              <a:ext uri="{FF2B5EF4-FFF2-40B4-BE49-F238E27FC236}">
                <a16:creationId xmlns:a16="http://schemas.microsoft.com/office/drawing/2014/main" id="{D6A4A525-4AAF-486E-AB19-44420383835D}"/>
              </a:ext>
            </a:extLst>
          </p:cNvPr>
          <p:cNvSpPr>
            <a:spLocks noGrp="1"/>
          </p:cNvSpPr>
          <p:nvPr>
            <p:ph type="subTitle" idx="1" hasCustomPrompt="1"/>
          </p:nvPr>
        </p:nvSpPr>
        <p:spPr>
          <a:xfrm>
            <a:off x="628649" y="4574783"/>
            <a:ext cx="6858000" cy="407460"/>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3" name="Text Placeholder 15">
            <a:extLst>
              <a:ext uri="{FF2B5EF4-FFF2-40B4-BE49-F238E27FC236}">
                <a16:creationId xmlns:a16="http://schemas.microsoft.com/office/drawing/2014/main" id="{A9F406A3-31E3-419D-9181-B76E610E102B}"/>
              </a:ext>
            </a:extLst>
          </p:cNvPr>
          <p:cNvSpPr>
            <a:spLocks noGrp="1"/>
          </p:cNvSpPr>
          <p:nvPr>
            <p:ph type="body" sz="quarter" idx="10" hasCustomPrompt="1"/>
          </p:nvPr>
        </p:nvSpPr>
        <p:spPr>
          <a:xfrm>
            <a:off x="628649" y="4952307"/>
            <a:ext cx="6858000" cy="463108"/>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14" name="Footer Placeholder 4">
            <a:extLst>
              <a:ext uri="{FF2B5EF4-FFF2-40B4-BE49-F238E27FC236}">
                <a16:creationId xmlns:a16="http://schemas.microsoft.com/office/drawing/2014/main" id="{0D9983DD-BB59-4C08-BAA0-DD533F672CD7}"/>
              </a:ext>
            </a:extLst>
          </p:cNvPr>
          <p:cNvSpPr>
            <a:spLocks noGrp="1"/>
          </p:cNvSpPr>
          <p:nvPr>
            <p:ph type="ftr" sz="quarter" idx="3"/>
          </p:nvPr>
        </p:nvSpPr>
        <p:spPr>
          <a:xfrm>
            <a:off x="637917" y="1774217"/>
            <a:ext cx="6513130" cy="365125"/>
          </a:xfrm>
          <a:prstGeom prst="rect">
            <a:avLst/>
          </a:prstGeom>
          <a:noFill/>
        </p:spPr>
        <p:txBody>
          <a:bodyPr vert="horz" lIns="91440" tIns="45720" rIns="91440" bIns="45720" rtlCol="0" anchor="ctr"/>
          <a:lstStyle>
            <a:lvl1pPr algn="l">
              <a:defRPr sz="1800" b="0">
                <a:solidFill>
                  <a:schemeClr val="tx1"/>
                </a:solidFill>
              </a:defRPr>
            </a:lvl1pPr>
          </a:lstStyle>
          <a:p>
            <a:r>
              <a:rPr lang="en-US"/>
              <a:t>View &gt;&gt; Header and Footer &gt;&gt; Add Unit Name</a:t>
            </a:r>
          </a:p>
        </p:txBody>
      </p:sp>
      <p:pic>
        <p:nvPicPr>
          <p:cNvPr id="16" name="Picture 15" descr="Logo&#10;&#10;Description automatically generated">
            <a:extLst>
              <a:ext uri="{FF2B5EF4-FFF2-40B4-BE49-F238E27FC236}">
                <a16:creationId xmlns:a16="http://schemas.microsoft.com/office/drawing/2014/main" id="{85571550-9287-472F-B002-609ED86CA9EA}"/>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29630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DD76D95-063D-4284-9E87-EBC36A216768}"/>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7" name="Title 1">
            <a:extLst>
              <a:ext uri="{FF2B5EF4-FFF2-40B4-BE49-F238E27FC236}">
                <a16:creationId xmlns:a16="http://schemas.microsoft.com/office/drawing/2014/main" id="{B487DED1-E189-40CB-AED1-E0E2020B51ED}"/>
              </a:ext>
            </a:extLst>
          </p:cNvPr>
          <p:cNvSpPr>
            <a:spLocks noGrp="1"/>
          </p:cNvSpPr>
          <p:nvPr>
            <p:ph type="ctrTitle" hasCustomPrompt="1"/>
          </p:nvPr>
        </p:nvSpPr>
        <p:spPr>
          <a:xfrm>
            <a:off x="628649" y="3367174"/>
            <a:ext cx="7866440" cy="1843238"/>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a:t>Closing Slide Header</a:t>
            </a:r>
          </a:p>
        </p:txBody>
      </p:sp>
      <p:sp>
        <p:nvSpPr>
          <p:cNvPr id="8" name="Footer Placeholder 4">
            <a:extLst>
              <a:ext uri="{FF2B5EF4-FFF2-40B4-BE49-F238E27FC236}">
                <a16:creationId xmlns:a16="http://schemas.microsoft.com/office/drawing/2014/main" id="{3DCAAB5A-1194-41D8-8377-868720BF4864}"/>
              </a:ext>
            </a:extLst>
          </p:cNvPr>
          <p:cNvSpPr>
            <a:spLocks noGrp="1"/>
          </p:cNvSpPr>
          <p:nvPr>
            <p:ph type="ftr" sz="quarter" idx="3"/>
          </p:nvPr>
        </p:nvSpPr>
        <p:spPr>
          <a:xfrm>
            <a:off x="637917" y="2463765"/>
            <a:ext cx="6513130" cy="365125"/>
          </a:xfrm>
          <a:prstGeom prst="rect">
            <a:avLst/>
          </a:prstGeom>
          <a:noFill/>
        </p:spPr>
        <p:txBody>
          <a:bodyPr vert="horz" lIns="91440" tIns="45720" rIns="91440" bIns="45720" rtlCol="0" anchor="ctr"/>
          <a:lstStyle>
            <a:lvl1pPr algn="l">
              <a:defRPr sz="1800" b="0">
                <a:solidFill>
                  <a:schemeClr val="tx1"/>
                </a:solidFill>
              </a:defRPr>
            </a:lvl1pPr>
          </a:lstStyle>
          <a:p>
            <a:r>
              <a:rPr lang="en-US"/>
              <a:t>View &gt;&gt; Header and Footer &gt;&gt; Add Unit Name</a:t>
            </a:r>
          </a:p>
        </p:txBody>
      </p:sp>
      <p:cxnSp>
        <p:nvCxnSpPr>
          <p:cNvPr id="9" name="Straight Connector 8">
            <a:extLst>
              <a:ext uri="{FF2B5EF4-FFF2-40B4-BE49-F238E27FC236}">
                <a16:creationId xmlns:a16="http://schemas.microsoft.com/office/drawing/2014/main" id="{4B27AA0B-2106-45D6-AAC4-BAE3E69C751E}"/>
              </a:ext>
            </a:extLst>
          </p:cNvPr>
          <p:cNvCxnSpPr>
            <a:cxnSpLocks/>
          </p:cNvCxnSpPr>
          <p:nvPr userDrawn="1"/>
        </p:nvCxnSpPr>
        <p:spPr>
          <a:xfrm>
            <a:off x="730595" y="3029213"/>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705FE7A2-532B-45C1-8BF0-BAF4BAAC9458}"/>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120354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ly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7A289-1270-4397-8BFD-067063D15E6E}"/>
              </a:ext>
            </a:extLst>
          </p:cNvPr>
          <p:cNvPicPr>
            <a:picLocks noChangeAspect="1"/>
          </p:cNvPicPr>
          <p:nvPr userDrawn="1"/>
        </p:nvPicPr>
        <p:blipFill>
          <a:blip r:embed="rId2"/>
          <a:stretch>
            <a:fillRect/>
          </a:stretch>
        </p:blipFill>
        <p:spPr>
          <a:xfrm>
            <a:off x="1461715" y="1873858"/>
            <a:ext cx="6217920" cy="3108960"/>
          </a:xfrm>
          <a:prstGeom prst="rect">
            <a:avLst/>
          </a:prstGeom>
        </p:spPr>
      </p:pic>
    </p:spTree>
    <p:extLst>
      <p:ext uri="{BB962C8B-B14F-4D97-AF65-F5344CB8AC3E}">
        <p14:creationId xmlns:p14="http://schemas.microsoft.com/office/powerpoint/2010/main" val="37969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0770" y="365126"/>
            <a:ext cx="7564580" cy="1325563"/>
          </a:xfrm>
        </p:spPr>
        <p:txBody>
          <a:bodyPr>
            <a:normAutofit/>
          </a:bodyPr>
          <a:lstStyle>
            <a:lvl1pPr>
              <a:defRPr sz="4000">
                <a:solidFill>
                  <a:schemeClr val="bg2">
                    <a:lumMod val="25000"/>
                  </a:schemeClr>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50770" y="1825625"/>
            <a:ext cx="7564580" cy="4351338"/>
          </a:xfrm>
        </p:spPr>
        <p:txBody>
          <a:bodyPr>
            <a:normAutofit/>
          </a:bodyPr>
          <a:lstStyle>
            <a:lvl1pPr>
              <a:defRPr sz="2400">
                <a:solidFill>
                  <a:schemeClr val="bg2">
                    <a:lumMod val="25000"/>
                  </a:schemeClr>
                </a:solidFill>
                <a:latin typeface="Arial" panose="020B0604020202020204" pitchFamily="34" charset="0"/>
                <a:cs typeface="Arial" panose="020B0604020202020204" pitchFamily="34" charset="0"/>
              </a:defRPr>
            </a:lvl1pPr>
            <a:lvl2pPr>
              <a:defRPr sz="2000">
                <a:solidFill>
                  <a:schemeClr val="bg2">
                    <a:lumMod val="25000"/>
                  </a:schemeClr>
                </a:solidFill>
                <a:latin typeface="Arial" panose="020B0604020202020204" pitchFamily="34" charset="0"/>
                <a:cs typeface="Arial" panose="020B0604020202020204" pitchFamily="34" charset="0"/>
              </a:defRPr>
            </a:lvl2pPr>
            <a:lvl3pPr>
              <a:defRPr sz="1800">
                <a:solidFill>
                  <a:schemeClr val="bg2">
                    <a:lumMod val="25000"/>
                  </a:schemeClr>
                </a:solidFill>
                <a:latin typeface="Arial" panose="020B0604020202020204" pitchFamily="34" charset="0"/>
                <a:cs typeface="Arial" panose="020B0604020202020204" pitchFamily="34" charset="0"/>
              </a:defRPr>
            </a:lvl3pPr>
            <a:lvl4pPr>
              <a:defRPr sz="1600">
                <a:solidFill>
                  <a:schemeClr val="bg2">
                    <a:lumMod val="25000"/>
                  </a:schemeClr>
                </a:solidFill>
                <a:latin typeface="Arial" panose="020B0604020202020204" pitchFamily="34" charset="0"/>
                <a:cs typeface="Arial" panose="020B0604020202020204" pitchFamily="34" charset="0"/>
              </a:defRPr>
            </a:lvl4pPr>
            <a:lvl5pPr>
              <a:defRPr sz="1600">
                <a:solidFill>
                  <a:schemeClr val="bg2">
                    <a:lumMod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27C5D5-7E99-4A53-A60F-E814BD303311}" type="datetimeFigureOut">
              <a:rPr lang="en-US" smtClean="0"/>
              <a:t>7/29/2025</a:t>
            </a:fld>
            <a:endParaRPr lang="en-US"/>
          </a:p>
        </p:txBody>
      </p:sp>
      <p:sp>
        <p:nvSpPr>
          <p:cNvPr id="5" name="Footer Placeholder 4"/>
          <p:cNvSpPr>
            <a:spLocks noGrp="1"/>
          </p:cNvSpPr>
          <p:nvPr>
            <p:ph type="ftr" sz="quarter" idx="11"/>
          </p:nvPr>
        </p:nvSpPr>
        <p:spPr>
          <a:xfrm>
            <a:off x="5928691" y="7081947"/>
            <a:ext cx="3086100" cy="365125"/>
          </a:xfrm>
        </p:spPr>
        <p:txBody>
          <a:bodyPr/>
          <a:lstStyle>
            <a:lvl1pPr>
              <a:defRPr>
                <a:solidFill>
                  <a:schemeClr val="bg2">
                    <a:lumMod val="75000"/>
                  </a:schemeClr>
                </a:solidFill>
                <a:latin typeface="Arial" panose="020B0604020202020204" pitchFamily="34" charset="0"/>
                <a:cs typeface="Arial" panose="020B0604020202020204" pitchFamily="34" charset="0"/>
              </a:defRPr>
            </a:lvl1pPr>
          </a:lstStyle>
          <a:p>
            <a:r>
              <a:rPr lang="en-US" dirty="0"/>
              <a:t>Connecting Work &amp; Academics</a:t>
            </a:r>
          </a:p>
        </p:txBody>
      </p:sp>
      <p:sp>
        <p:nvSpPr>
          <p:cNvPr id="6" name="Slide Number Placeholder 5"/>
          <p:cNvSpPr>
            <a:spLocks noGrp="1"/>
          </p:cNvSpPr>
          <p:nvPr>
            <p:ph type="sldNum" sz="quarter" idx="12"/>
          </p:nvPr>
        </p:nvSpPr>
        <p:spPr>
          <a:xfrm>
            <a:off x="8346385" y="62276"/>
            <a:ext cx="668406" cy="302850"/>
          </a:xfrm>
          <a:prstGeom prst="rect">
            <a:avLst/>
          </a:prstGeom>
        </p:spPr>
        <p:txBody>
          <a:bodyPr/>
          <a:lstStyle>
            <a:lvl1pPr algn="r">
              <a:defRPr>
                <a:solidFill>
                  <a:schemeClr val="bg2">
                    <a:lumMod val="75000"/>
                  </a:schemeClr>
                </a:solidFill>
              </a:defRPr>
            </a:lvl1pPr>
          </a:lstStyle>
          <a:p>
            <a:fld id="{034470D1-3E21-4B38-AD48-408A4EEEB76E}" type="slidenum">
              <a:rPr lang="en-US" smtClean="0"/>
              <a:pPr/>
              <a:t>‹#›</a:t>
            </a:fld>
            <a:endParaRPr lang="en-US" dirty="0"/>
          </a:p>
        </p:txBody>
      </p:sp>
      <p:sp>
        <p:nvSpPr>
          <p:cNvPr id="8" name="Rectangle 7"/>
          <p:cNvSpPr/>
          <p:nvPr userDrawn="1"/>
        </p:nvSpPr>
        <p:spPr>
          <a:xfrm>
            <a:off x="1" y="474454"/>
            <a:ext cx="628650" cy="58818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a:off x="77658" y="5555975"/>
            <a:ext cx="1055403" cy="1087590"/>
            <a:chOff x="1511012" y="4521697"/>
            <a:chExt cx="893893" cy="933203"/>
          </a:xfrm>
        </p:grpSpPr>
        <p:sp>
          <p:nvSpPr>
            <p:cNvPr id="10" name="Oval 9"/>
            <p:cNvSpPr/>
            <p:nvPr userDrawn="1"/>
          </p:nvSpPr>
          <p:spPr>
            <a:xfrm>
              <a:off x="1887703" y="4824442"/>
              <a:ext cx="249210" cy="254454"/>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24" idx="0"/>
            </p:cNvCxnSpPr>
            <p:nvPr userDrawn="1"/>
          </p:nvCxnSpPr>
          <p:spPr>
            <a:xfrm>
              <a:off x="1999930" y="5070481"/>
              <a:ext cx="0" cy="16985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819228" y="4755896"/>
              <a:ext cx="98655" cy="10928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2093396" y="4679443"/>
              <a:ext cx="157114" cy="18573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1695086" y="4951669"/>
              <a:ext cx="188654" cy="280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1897943" y="5240336"/>
              <a:ext cx="203973" cy="214564"/>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2200932" y="4521697"/>
              <a:ext cx="203973" cy="214564"/>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1511012" y="4844387"/>
              <a:ext cx="203973" cy="214564"/>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1687273" y="4600049"/>
              <a:ext cx="173497" cy="172233"/>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92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Gold Pattern">
    <p:bg>
      <p:bgPr>
        <a:solidFill>
          <a:schemeClr val="accent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B8F2AB58-FD3E-42D7-9402-3DC6845B3571}"/>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13" name="Title 1">
            <a:extLst>
              <a:ext uri="{FF2B5EF4-FFF2-40B4-BE49-F238E27FC236}">
                <a16:creationId xmlns:a16="http://schemas.microsoft.com/office/drawing/2014/main" id="{3AE6F412-142B-427E-8CB7-22A6C43FA3F7}"/>
              </a:ext>
            </a:extLst>
          </p:cNvPr>
          <p:cNvSpPr>
            <a:spLocks noGrp="1"/>
          </p:cNvSpPr>
          <p:nvPr>
            <p:ph type="ctrTitle" hasCustomPrompt="1"/>
          </p:nvPr>
        </p:nvSpPr>
        <p:spPr>
          <a:xfrm>
            <a:off x="628649" y="2677626"/>
            <a:ext cx="6858000" cy="992326"/>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a:t>Section Header</a:t>
            </a:r>
          </a:p>
        </p:txBody>
      </p:sp>
      <p:sp>
        <p:nvSpPr>
          <p:cNvPr id="14" name="Subtitle 2">
            <a:extLst>
              <a:ext uri="{FF2B5EF4-FFF2-40B4-BE49-F238E27FC236}">
                <a16:creationId xmlns:a16="http://schemas.microsoft.com/office/drawing/2014/main" id="{CCC0D68B-9D0A-4B2E-A4D1-199FD007B7D4}"/>
              </a:ext>
            </a:extLst>
          </p:cNvPr>
          <p:cNvSpPr>
            <a:spLocks noGrp="1"/>
          </p:cNvSpPr>
          <p:nvPr>
            <p:ph type="subTitle" idx="1" hasCustomPrompt="1"/>
          </p:nvPr>
        </p:nvSpPr>
        <p:spPr>
          <a:xfrm>
            <a:off x="628649" y="3562360"/>
            <a:ext cx="6858000" cy="407460"/>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cxnSp>
        <p:nvCxnSpPr>
          <p:cNvPr id="15" name="Straight Connector 14">
            <a:extLst>
              <a:ext uri="{FF2B5EF4-FFF2-40B4-BE49-F238E27FC236}">
                <a16:creationId xmlns:a16="http://schemas.microsoft.com/office/drawing/2014/main" id="{3F67CEC9-9E33-4CA9-A18C-74EBBC407E60}"/>
              </a:ext>
            </a:extLst>
          </p:cNvPr>
          <p:cNvCxnSpPr>
            <a:cxnSpLocks/>
          </p:cNvCxnSpPr>
          <p:nvPr userDrawn="1"/>
        </p:nvCxnSpPr>
        <p:spPr>
          <a:xfrm>
            <a:off x="730595" y="2450876"/>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3E77511C-701F-4520-A86B-5D9A30794A4C}"/>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18787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 Gold Patter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797686C-E450-46F8-B31F-F4CAF5813A56}"/>
              </a:ext>
            </a:extLst>
          </p:cNvPr>
          <p:cNvSpPr>
            <a:spLocks noGrp="1"/>
          </p:cNvSpPr>
          <p:nvPr>
            <p:ph type="title"/>
          </p:nvPr>
        </p:nvSpPr>
        <p:spPr>
          <a:xfrm>
            <a:off x="554509" y="494273"/>
            <a:ext cx="7886700" cy="869089"/>
          </a:xfrm>
        </p:spPr>
        <p:txBody>
          <a:bodyPr>
            <a:normAutofit/>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2D778384-1EF9-42E9-A914-E74A6A464AF6}"/>
              </a:ext>
            </a:extLst>
          </p:cNvPr>
          <p:cNvSpPr>
            <a:spLocks noGrp="1"/>
          </p:cNvSpPr>
          <p:nvPr>
            <p:ph idx="1"/>
          </p:nvPr>
        </p:nvSpPr>
        <p:spPr>
          <a:xfrm>
            <a:off x="554509" y="1591689"/>
            <a:ext cx="7886700" cy="4298360"/>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F422EC1-DA25-4435-8797-D44A5CD35277}"/>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4A59EB8-67BE-440F-BA60-AAD8C3894B72}"/>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4" name="Picture 13" descr="Background pattern&#10;&#10;Description automatically generated">
            <a:extLst>
              <a:ext uri="{FF2B5EF4-FFF2-40B4-BE49-F238E27FC236}">
                <a16:creationId xmlns:a16="http://schemas.microsoft.com/office/drawing/2014/main" id="{CBB02F3F-EF33-492D-B6E5-1F61AC4D8421}"/>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15" name="Footer Placeholder 4">
            <a:extLst>
              <a:ext uri="{FF2B5EF4-FFF2-40B4-BE49-F238E27FC236}">
                <a16:creationId xmlns:a16="http://schemas.microsoft.com/office/drawing/2014/main" id="{F9ABFF5E-F1F5-4501-BCD7-3E0E29FD44CB}"/>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10" name="Picture 9" descr="Logo&#10;&#10;Description automatically generated">
            <a:extLst>
              <a:ext uri="{FF2B5EF4-FFF2-40B4-BE49-F238E27FC236}">
                <a16:creationId xmlns:a16="http://schemas.microsoft.com/office/drawing/2014/main" id="{405BB6F8-BDE2-467B-B99C-BBC76B1C2003}"/>
              </a:ext>
            </a:extLst>
          </p:cNvPr>
          <p:cNvPicPr>
            <a:picLocks noChangeAspect="1"/>
          </p:cNvPicPr>
          <p:nvPr userDrawn="1"/>
        </p:nvPicPr>
        <p:blipFill>
          <a:blip r:embed="rId4"/>
          <a:stretch>
            <a:fillRect/>
          </a:stretch>
        </p:blipFill>
        <p:spPr>
          <a:xfrm>
            <a:off x="628651" y="6225219"/>
            <a:ext cx="1344588" cy="640080"/>
          </a:xfrm>
          <a:prstGeom prst="rect">
            <a:avLst/>
          </a:prstGeom>
        </p:spPr>
      </p:pic>
    </p:spTree>
    <p:extLst>
      <p:ext uri="{BB962C8B-B14F-4D97-AF65-F5344CB8AC3E}">
        <p14:creationId xmlns:p14="http://schemas.microsoft.com/office/powerpoint/2010/main" val="246589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 2 Line Title Patter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CD26C9-87A0-46EA-9422-11B9A444A796}"/>
              </a:ext>
            </a:extLst>
          </p:cNvPr>
          <p:cNvSpPr>
            <a:spLocks noGrp="1"/>
          </p:cNvSpPr>
          <p:nvPr>
            <p:ph type="title" hasCustomPrompt="1"/>
          </p:nvPr>
        </p:nvSpPr>
        <p:spPr>
          <a:xfrm>
            <a:off x="573044" y="365126"/>
            <a:ext cx="7886700" cy="1331865"/>
          </a:xfrm>
        </p:spPr>
        <p:txBody>
          <a:bodyPr/>
          <a:lstStyle/>
          <a:p>
            <a:r>
              <a:rPr lang="en-US"/>
              <a:t>Click to edit Master title style </a:t>
            </a:r>
            <a:br>
              <a:rPr lang="en-US"/>
            </a:br>
            <a:r>
              <a:rPr lang="en-US"/>
              <a:t>that runs to two lines</a:t>
            </a:r>
          </a:p>
        </p:txBody>
      </p:sp>
      <p:sp>
        <p:nvSpPr>
          <p:cNvPr id="13" name="Content Placeholder 2">
            <a:extLst>
              <a:ext uri="{FF2B5EF4-FFF2-40B4-BE49-F238E27FC236}">
                <a16:creationId xmlns:a16="http://schemas.microsoft.com/office/drawing/2014/main" id="{23ECABDA-F230-4B41-ADDF-44935E066168}"/>
              </a:ext>
            </a:extLst>
          </p:cNvPr>
          <p:cNvSpPr>
            <a:spLocks noGrp="1"/>
          </p:cNvSpPr>
          <p:nvPr>
            <p:ph idx="1"/>
          </p:nvPr>
        </p:nvSpPr>
        <p:spPr>
          <a:xfrm>
            <a:off x="573044" y="1987101"/>
            <a:ext cx="7886700" cy="4018000"/>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0F261DB-55D5-4E77-951C-888162BC286F}"/>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791F442-3EDA-4AE5-8947-33F1B8EF9A28}"/>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6" name="Picture 15" descr="Background pattern&#10;&#10;Description automatically generated">
            <a:extLst>
              <a:ext uri="{FF2B5EF4-FFF2-40B4-BE49-F238E27FC236}">
                <a16:creationId xmlns:a16="http://schemas.microsoft.com/office/drawing/2014/main" id="{0C63447B-57F5-4318-B4FE-B26A858DFEB1}"/>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17" name="Footer Placeholder 4">
            <a:extLst>
              <a:ext uri="{FF2B5EF4-FFF2-40B4-BE49-F238E27FC236}">
                <a16:creationId xmlns:a16="http://schemas.microsoft.com/office/drawing/2014/main" id="{889B115A-ACF0-4DC5-8ABE-B9FEFB870289}"/>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9" name="Picture 8" descr="Logo&#10;&#10;Description automatically generated">
            <a:extLst>
              <a:ext uri="{FF2B5EF4-FFF2-40B4-BE49-F238E27FC236}">
                <a16:creationId xmlns:a16="http://schemas.microsoft.com/office/drawing/2014/main" id="{2DE944D9-1E4C-4CAD-996A-523CE9C0DF80}"/>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94444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 Photo 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4913970" y="1"/>
            <a:ext cx="4227557" cy="6383774"/>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21" name="Content Placeholder 2">
            <a:extLst>
              <a:ext uri="{FF2B5EF4-FFF2-40B4-BE49-F238E27FC236}">
                <a16:creationId xmlns:a16="http://schemas.microsoft.com/office/drawing/2014/main" id="{ADDC6D2B-3DDB-46E3-A87F-78D7C27C1919}"/>
              </a:ext>
            </a:extLst>
          </p:cNvPr>
          <p:cNvSpPr>
            <a:spLocks noGrp="1"/>
          </p:cNvSpPr>
          <p:nvPr>
            <p:ph idx="1"/>
          </p:nvPr>
        </p:nvSpPr>
        <p:spPr>
          <a:xfrm>
            <a:off x="573043" y="1962387"/>
            <a:ext cx="4227557" cy="3923407"/>
          </a:xfrm>
        </p:spPr>
        <p:txBody>
          <a:bodyPr/>
          <a:lstStyle>
            <a:lvl1pPr marL="171450" indent="-171450">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B91C9E60-F1B6-4D5C-AB10-E02095ED6F9A}"/>
              </a:ext>
            </a:extLst>
          </p:cNvPr>
          <p:cNvSpPr>
            <a:spLocks noGrp="1"/>
          </p:cNvSpPr>
          <p:nvPr>
            <p:ph type="title"/>
          </p:nvPr>
        </p:nvSpPr>
        <p:spPr>
          <a:xfrm>
            <a:off x="573043" y="365126"/>
            <a:ext cx="4227557" cy="1331865"/>
          </a:xfrm>
        </p:spPr>
        <p:txBody>
          <a:bodyPr anchor="ctr"/>
          <a:lstStyle/>
          <a:p>
            <a:r>
              <a:rPr lang="en-US"/>
              <a:t>Click to edit Master title style</a:t>
            </a:r>
          </a:p>
        </p:txBody>
      </p:sp>
      <p:cxnSp>
        <p:nvCxnSpPr>
          <p:cNvPr id="24" name="Straight Connector 23">
            <a:extLst>
              <a:ext uri="{FF2B5EF4-FFF2-40B4-BE49-F238E27FC236}">
                <a16:creationId xmlns:a16="http://schemas.microsoft.com/office/drawing/2014/main" id="{D8706511-5B2E-4F7C-93BF-051BCE5E961D}"/>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3DC4940-88BA-461B-891D-F97589EAA110}"/>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6" name="Picture 25" descr="Background pattern&#10;&#10;Description automatically generated">
            <a:extLst>
              <a:ext uri="{FF2B5EF4-FFF2-40B4-BE49-F238E27FC236}">
                <a16:creationId xmlns:a16="http://schemas.microsoft.com/office/drawing/2014/main" id="{4D4198C4-8EBC-4917-B375-F76A8DDB23F0}"/>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27" name="Footer Placeholder 4">
            <a:extLst>
              <a:ext uri="{FF2B5EF4-FFF2-40B4-BE49-F238E27FC236}">
                <a16:creationId xmlns:a16="http://schemas.microsoft.com/office/drawing/2014/main" id="{1304A419-7746-4C9E-A36A-2D450F5E9EA3}"/>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14" name="Picture 13" descr="Logo&#10;&#10;Description automatically generated">
            <a:extLst>
              <a:ext uri="{FF2B5EF4-FFF2-40B4-BE49-F238E27FC236}">
                <a16:creationId xmlns:a16="http://schemas.microsoft.com/office/drawing/2014/main" id="{908F78F1-0A71-482A-8320-14C4F91DB61F}"/>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416256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 Photo Collage Pattern">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328A9B8-313C-42E6-A3EE-05AD73BFFE1F}"/>
              </a:ext>
            </a:extLst>
          </p:cNvPr>
          <p:cNvSpPr>
            <a:spLocks noGrp="1"/>
          </p:cNvSpPr>
          <p:nvPr>
            <p:ph type="pic" sz="quarter" idx="11" hasCustomPrompt="1"/>
          </p:nvPr>
        </p:nvSpPr>
        <p:spPr>
          <a:xfrm>
            <a:off x="5319933" y="2855783"/>
            <a:ext cx="3824068" cy="3537931"/>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5" name="Picture Placeholder 4">
            <a:extLst>
              <a:ext uri="{FF2B5EF4-FFF2-40B4-BE49-F238E27FC236}">
                <a16:creationId xmlns:a16="http://schemas.microsoft.com/office/drawing/2014/main" id="{BF3C2D77-352B-4736-92BF-A4BEABF99307}"/>
              </a:ext>
            </a:extLst>
          </p:cNvPr>
          <p:cNvSpPr>
            <a:spLocks noGrp="1"/>
          </p:cNvSpPr>
          <p:nvPr>
            <p:ph type="pic" sz="quarter" idx="14"/>
          </p:nvPr>
        </p:nvSpPr>
        <p:spPr>
          <a:xfrm>
            <a:off x="5319932"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4">
            <a:extLst>
              <a:ext uri="{FF2B5EF4-FFF2-40B4-BE49-F238E27FC236}">
                <a16:creationId xmlns:a16="http://schemas.microsoft.com/office/drawing/2014/main" id="{84B9B5F3-A466-42D9-A263-5511447B59AB}"/>
              </a:ext>
            </a:extLst>
          </p:cNvPr>
          <p:cNvSpPr>
            <a:spLocks noGrp="1"/>
          </p:cNvSpPr>
          <p:nvPr>
            <p:ph type="pic" sz="quarter" idx="15"/>
          </p:nvPr>
        </p:nvSpPr>
        <p:spPr>
          <a:xfrm>
            <a:off x="7252028"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20" name="Title 1">
            <a:extLst>
              <a:ext uri="{FF2B5EF4-FFF2-40B4-BE49-F238E27FC236}">
                <a16:creationId xmlns:a16="http://schemas.microsoft.com/office/drawing/2014/main" id="{A0D1DE48-C0FE-471C-8964-22C685E62E7C}"/>
              </a:ext>
            </a:extLst>
          </p:cNvPr>
          <p:cNvSpPr>
            <a:spLocks noGrp="1"/>
          </p:cNvSpPr>
          <p:nvPr>
            <p:ph type="title"/>
          </p:nvPr>
        </p:nvSpPr>
        <p:spPr>
          <a:xfrm>
            <a:off x="563776" y="365126"/>
            <a:ext cx="4227557" cy="1331865"/>
          </a:xfrm>
        </p:spPr>
        <p:txBody>
          <a:bodyPr anchor="ctr"/>
          <a:lstStyle/>
          <a:p>
            <a:r>
              <a:rPr lang="en-US"/>
              <a:t>Click to edit Master title style</a:t>
            </a:r>
          </a:p>
        </p:txBody>
      </p:sp>
      <p:cxnSp>
        <p:nvCxnSpPr>
          <p:cNvPr id="21" name="Straight Connector 20">
            <a:extLst>
              <a:ext uri="{FF2B5EF4-FFF2-40B4-BE49-F238E27FC236}">
                <a16:creationId xmlns:a16="http://schemas.microsoft.com/office/drawing/2014/main" id="{477AD789-609A-4C7F-9095-E625D3AFBC93}"/>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57B7E12-141E-499E-940E-37C3B509FBE5}"/>
              </a:ext>
            </a:extLst>
          </p:cNvPr>
          <p:cNvSpPr>
            <a:spLocks noGrp="1"/>
          </p:cNvSpPr>
          <p:nvPr>
            <p:ph idx="1"/>
          </p:nvPr>
        </p:nvSpPr>
        <p:spPr>
          <a:xfrm>
            <a:off x="563776" y="1962387"/>
            <a:ext cx="4236824" cy="3923407"/>
          </a:xfrm>
        </p:spPr>
        <p:txBody>
          <a:bodyPr/>
          <a:lstStyle>
            <a:lvl1pPr marL="171450" indent="-171450">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Rectangle 22">
            <a:extLst>
              <a:ext uri="{FF2B5EF4-FFF2-40B4-BE49-F238E27FC236}">
                <a16:creationId xmlns:a16="http://schemas.microsoft.com/office/drawing/2014/main" id="{0945D517-979C-4C2B-80E7-5D5F1A746F3A}"/>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Background pattern&#10;&#10;Description automatically generated">
            <a:extLst>
              <a:ext uri="{FF2B5EF4-FFF2-40B4-BE49-F238E27FC236}">
                <a16:creationId xmlns:a16="http://schemas.microsoft.com/office/drawing/2014/main" id="{043ED478-8524-4F62-8378-D1727B074248}"/>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25" name="Footer Placeholder 4">
            <a:extLst>
              <a:ext uri="{FF2B5EF4-FFF2-40B4-BE49-F238E27FC236}">
                <a16:creationId xmlns:a16="http://schemas.microsoft.com/office/drawing/2014/main" id="{9074DFF5-F692-40E6-8D80-DE2C7860469C}"/>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12" name="Picture 11" descr="Logo&#10;&#10;Description automatically generated">
            <a:extLst>
              <a:ext uri="{FF2B5EF4-FFF2-40B4-BE49-F238E27FC236}">
                <a16:creationId xmlns:a16="http://schemas.microsoft.com/office/drawing/2014/main" id="{7330465C-545E-421B-AD64-04E4E592C25E}"/>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21518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 Patter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34D200-A1F0-4C5B-9BA8-5A00D514EC09}"/>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3" name="Picture 12" descr="Background pattern&#10;&#10;Description automatically generated">
            <a:extLst>
              <a:ext uri="{FF2B5EF4-FFF2-40B4-BE49-F238E27FC236}">
                <a16:creationId xmlns:a16="http://schemas.microsoft.com/office/drawing/2014/main" id="{6E63EACB-A652-4C9F-B65F-793B236682A8}"/>
              </a:ext>
            </a:extLst>
          </p:cNvPr>
          <p:cNvPicPr>
            <a:picLocks noChangeAspect="1"/>
          </p:cNvPicPr>
          <p:nvPr userDrawn="1"/>
        </p:nvPicPr>
        <p:blipFill rotWithShape="1">
          <a:blip r:embed="rId2">
            <a:alphaModFix amt="55000"/>
          </a:blip>
          <a:srcRect b="92118"/>
          <a:stretch/>
        </p:blipFill>
        <p:spPr>
          <a:xfrm>
            <a:off x="1" y="6391657"/>
            <a:ext cx="9144000" cy="466344"/>
          </a:xfrm>
          <a:prstGeom prst="rect">
            <a:avLst/>
          </a:prstGeom>
          <a:noFill/>
        </p:spPr>
      </p:pic>
      <p:sp>
        <p:nvSpPr>
          <p:cNvPr id="14" name="Footer Placeholder 4">
            <a:extLst>
              <a:ext uri="{FF2B5EF4-FFF2-40B4-BE49-F238E27FC236}">
                <a16:creationId xmlns:a16="http://schemas.microsoft.com/office/drawing/2014/main" id="{B3695046-C886-4E29-9C21-BA2A0B8072AA}"/>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9" name="Picture 8" descr="Logo&#10;&#10;Description automatically generated">
            <a:extLst>
              <a:ext uri="{FF2B5EF4-FFF2-40B4-BE49-F238E27FC236}">
                <a16:creationId xmlns:a16="http://schemas.microsoft.com/office/drawing/2014/main" id="{3FC0C3B7-594A-4F5F-B898-569A81C0F13F}"/>
              </a:ext>
            </a:extLst>
          </p:cNvPr>
          <p:cNvPicPr>
            <a:picLocks noChangeAspect="1"/>
          </p:cNvPicPr>
          <p:nvPr userDrawn="1"/>
        </p:nvPicPr>
        <p:blipFill>
          <a:blip r:embed="rId3"/>
          <a:stretch>
            <a:fillRect/>
          </a:stretch>
        </p:blipFill>
        <p:spPr>
          <a:xfrm>
            <a:off x="628651" y="6224497"/>
            <a:ext cx="1344588" cy="640080"/>
          </a:xfrm>
          <a:prstGeom prst="rect">
            <a:avLst/>
          </a:prstGeom>
        </p:spPr>
      </p:pic>
      <p:graphicFrame>
        <p:nvGraphicFramePr>
          <p:cNvPr id="6" name="Chart 5">
            <a:extLst>
              <a:ext uri="{FF2B5EF4-FFF2-40B4-BE49-F238E27FC236}">
                <a16:creationId xmlns:a16="http://schemas.microsoft.com/office/drawing/2014/main" id="{865704C1-9E44-4106-B321-974875711964}"/>
              </a:ext>
            </a:extLst>
          </p:cNvPr>
          <p:cNvGraphicFramePr/>
          <p:nvPr userDrawn="1">
            <p:extLst>
              <p:ext uri="{D42A27DB-BD31-4B8C-83A1-F6EECF244321}">
                <p14:modId xmlns:p14="http://schemas.microsoft.com/office/powerpoint/2010/main" val="3695479108"/>
              </p:ext>
            </p:extLst>
          </p:nvPr>
        </p:nvGraphicFramePr>
        <p:xfrm>
          <a:off x="1524000" y="1679422"/>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142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lide - Pattern Footer">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878E852-4CE9-4698-9A76-902F04CB4A9D}"/>
              </a:ext>
            </a:extLst>
          </p:cNvPr>
          <p:cNvPicPr>
            <a:picLocks noChangeAspect="1"/>
          </p:cNvPicPr>
          <p:nvPr userDrawn="1"/>
        </p:nvPicPr>
        <p:blipFill>
          <a:blip r:embed="rId2"/>
          <a:stretch>
            <a:fillRect/>
          </a:stretch>
        </p:blipFill>
        <p:spPr>
          <a:xfrm>
            <a:off x="1109056" y="2535815"/>
            <a:ext cx="1380744" cy="1380744"/>
          </a:xfrm>
          <a:prstGeom prst="rect">
            <a:avLst/>
          </a:prstGeom>
        </p:spPr>
      </p:pic>
      <p:pic>
        <p:nvPicPr>
          <p:cNvPr id="7" name="Picture 6" descr="Logo, icon&#10;&#10;Description automatically generated">
            <a:extLst>
              <a:ext uri="{FF2B5EF4-FFF2-40B4-BE49-F238E27FC236}">
                <a16:creationId xmlns:a16="http://schemas.microsoft.com/office/drawing/2014/main" id="{A4D2010A-8455-483B-9715-41F6FCC228B5}"/>
              </a:ext>
            </a:extLst>
          </p:cNvPr>
          <p:cNvPicPr>
            <a:picLocks noChangeAspect="1"/>
          </p:cNvPicPr>
          <p:nvPr userDrawn="1"/>
        </p:nvPicPr>
        <p:blipFill>
          <a:blip r:embed="rId3"/>
          <a:stretch>
            <a:fillRect/>
          </a:stretch>
        </p:blipFill>
        <p:spPr>
          <a:xfrm>
            <a:off x="3882548" y="2535815"/>
            <a:ext cx="1378905" cy="1380744"/>
          </a:xfrm>
          <a:prstGeom prst="rect">
            <a:avLst/>
          </a:prstGeom>
        </p:spPr>
      </p:pic>
      <p:pic>
        <p:nvPicPr>
          <p:cNvPr id="14" name="Picture 13" descr="Icon&#10;&#10;Description automatically generated">
            <a:extLst>
              <a:ext uri="{FF2B5EF4-FFF2-40B4-BE49-F238E27FC236}">
                <a16:creationId xmlns:a16="http://schemas.microsoft.com/office/drawing/2014/main" id="{677AA0F8-11D9-42D8-BA3A-DFDD6BF51532}"/>
              </a:ext>
            </a:extLst>
          </p:cNvPr>
          <p:cNvPicPr>
            <a:picLocks noChangeAspect="1"/>
          </p:cNvPicPr>
          <p:nvPr userDrawn="1"/>
        </p:nvPicPr>
        <p:blipFill>
          <a:blip r:embed="rId4"/>
          <a:stretch>
            <a:fillRect/>
          </a:stretch>
        </p:blipFill>
        <p:spPr>
          <a:xfrm>
            <a:off x="6797951" y="2535815"/>
            <a:ext cx="1380883" cy="1380883"/>
          </a:xfrm>
          <a:prstGeom prst="rect">
            <a:avLst/>
          </a:prstGeom>
        </p:spPr>
      </p:pic>
      <p:sp>
        <p:nvSpPr>
          <p:cNvPr id="22" name="Content Placeholder 2">
            <a:extLst>
              <a:ext uri="{FF2B5EF4-FFF2-40B4-BE49-F238E27FC236}">
                <a16:creationId xmlns:a16="http://schemas.microsoft.com/office/drawing/2014/main" id="{B9B86632-292A-4231-AC9A-F9310AEDE78F}"/>
              </a:ext>
            </a:extLst>
          </p:cNvPr>
          <p:cNvSpPr>
            <a:spLocks noGrp="1"/>
          </p:cNvSpPr>
          <p:nvPr>
            <p:ph idx="1"/>
          </p:nvPr>
        </p:nvSpPr>
        <p:spPr>
          <a:xfrm>
            <a:off x="702793" y="4253783"/>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9F7DA26-0930-43B2-A22B-95F9025A357A}"/>
              </a:ext>
            </a:extLst>
          </p:cNvPr>
          <p:cNvSpPr>
            <a:spLocks noGrp="1"/>
          </p:cNvSpPr>
          <p:nvPr>
            <p:ph idx="10"/>
          </p:nvPr>
        </p:nvSpPr>
        <p:spPr>
          <a:xfrm>
            <a:off x="3374682" y="4253783"/>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E5E1C60C-791D-4486-9DDA-B5A87BF708C8}"/>
              </a:ext>
            </a:extLst>
          </p:cNvPr>
          <p:cNvSpPr>
            <a:spLocks noGrp="1"/>
          </p:cNvSpPr>
          <p:nvPr>
            <p:ph idx="11"/>
          </p:nvPr>
        </p:nvSpPr>
        <p:spPr>
          <a:xfrm>
            <a:off x="6194856" y="4253782"/>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p:txBody>
      </p:sp>
      <p:sp>
        <p:nvSpPr>
          <p:cNvPr id="15" name="Title 1">
            <a:extLst>
              <a:ext uri="{FF2B5EF4-FFF2-40B4-BE49-F238E27FC236}">
                <a16:creationId xmlns:a16="http://schemas.microsoft.com/office/drawing/2014/main" id="{2CA3588A-317B-489A-9774-A1326FCB347E}"/>
              </a:ext>
            </a:extLst>
          </p:cNvPr>
          <p:cNvSpPr>
            <a:spLocks noGrp="1"/>
          </p:cNvSpPr>
          <p:nvPr>
            <p:ph type="title"/>
          </p:nvPr>
        </p:nvSpPr>
        <p:spPr>
          <a:xfrm>
            <a:off x="628651" y="972389"/>
            <a:ext cx="7886700" cy="869089"/>
          </a:xfrm>
        </p:spPr>
        <p:txBody>
          <a:bodyPr>
            <a:normAutofit/>
          </a:bodyPr>
          <a:lstStyle>
            <a:lvl1pPr>
              <a:defRPr sz="3600"/>
            </a:lvl1pPr>
          </a:lstStyle>
          <a:p>
            <a:r>
              <a:rPr lang="en-US"/>
              <a:t>Click to edit Master title style</a:t>
            </a:r>
          </a:p>
        </p:txBody>
      </p:sp>
      <p:cxnSp>
        <p:nvCxnSpPr>
          <p:cNvPr id="18" name="Straight Connector 17">
            <a:extLst>
              <a:ext uri="{FF2B5EF4-FFF2-40B4-BE49-F238E27FC236}">
                <a16:creationId xmlns:a16="http://schemas.microsoft.com/office/drawing/2014/main" id="{E0E6FC23-D41E-43AA-961C-55043B88F060}"/>
              </a:ext>
            </a:extLst>
          </p:cNvPr>
          <p:cNvCxnSpPr>
            <a:cxnSpLocks/>
          </p:cNvCxnSpPr>
          <p:nvPr userDrawn="1"/>
        </p:nvCxnSpPr>
        <p:spPr>
          <a:xfrm>
            <a:off x="702793" y="1841478"/>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1D193CC-9CC9-4612-AF82-1E030BC65BA2}"/>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3" name="Picture 22" descr="Background pattern&#10;&#10;Description automatically generated">
            <a:extLst>
              <a:ext uri="{FF2B5EF4-FFF2-40B4-BE49-F238E27FC236}">
                <a16:creationId xmlns:a16="http://schemas.microsoft.com/office/drawing/2014/main" id="{923888A6-5D97-4E48-92B0-7B68064BE41E}"/>
              </a:ext>
            </a:extLst>
          </p:cNvPr>
          <p:cNvPicPr>
            <a:picLocks noChangeAspect="1"/>
          </p:cNvPicPr>
          <p:nvPr userDrawn="1"/>
        </p:nvPicPr>
        <p:blipFill rotWithShape="1">
          <a:blip r:embed="rId5">
            <a:alphaModFix amt="55000"/>
          </a:blip>
          <a:srcRect b="92118"/>
          <a:stretch/>
        </p:blipFill>
        <p:spPr>
          <a:xfrm>
            <a:off x="1" y="6391657"/>
            <a:ext cx="9144000" cy="466344"/>
          </a:xfrm>
          <a:prstGeom prst="rect">
            <a:avLst/>
          </a:prstGeom>
          <a:noFill/>
        </p:spPr>
      </p:pic>
      <p:sp>
        <p:nvSpPr>
          <p:cNvPr id="24" name="Footer Placeholder 4">
            <a:extLst>
              <a:ext uri="{FF2B5EF4-FFF2-40B4-BE49-F238E27FC236}">
                <a16:creationId xmlns:a16="http://schemas.microsoft.com/office/drawing/2014/main" id="{31B85C8D-2F22-48BD-8ADB-9F7FE27328CD}"/>
              </a:ext>
            </a:extLst>
          </p:cNvPr>
          <p:cNvSpPr txBox="1">
            <a:spLocks/>
          </p:cNvSpPr>
          <p:nvPr userDrawn="1"/>
        </p:nvSpPr>
        <p:spPr>
          <a:xfrm>
            <a:off x="2126974" y="6441193"/>
            <a:ext cx="6276046" cy="365125"/>
          </a:xfrm>
          <a:prstGeom prst="rect">
            <a:avLst/>
          </a:prstGeom>
        </p:spPr>
        <p:txBody>
          <a:bodyPr vert="horz" lIns="91440" tIns="45720" rIns="91440" bIns="45720" rtlCol="0" anchor="ctr"/>
          <a:lstStyle>
            <a:defPPr>
              <a:defRPr lang="en-US"/>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View &gt;&gt; Header and Footer &gt;&gt; Add Unit Name</a:t>
            </a:r>
          </a:p>
        </p:txBody>
      </p:sp>
      <p:pic>
        <p:nvPicPr>
          <p:cNvPr id="25" name="Picture 24" descr="Logo&#10;&#10;Description automatically generated">
            <a:extLst>
              <a:ext uri="{FF2B5EF4-FFF2-40B4-BE49-F238E27FC236}">
                <a16:creationId xmlns:a16="http://schemas.microsoft.com/office/drawing/2014/main" id="{CC2070D5-737A-4D10-B9B0-C5AA6C09E62B}"/>
              </a:ext>
            </a:extLst>
          </p:cNvPr>
          <p:cNvPicPr>
            <a:picLocks noChangeAspect="1"/>
          </p:cNvPicPr>
          <p:nvPr userDrawn="1"/>
        </p:nvPicPr>
        <p:blipFill>
          <a:blip r:embed="rId6"/>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83821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2- Patter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34D200-A1F0-4C5B-9BA8-5A00D514EC09}"/>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3" name="Picture 12" descr="Background pattern&#10;&#10;Description automatically generated">
            <a:extLst>
              <a:ext uri="{FF2B5EF4-FFF2-40B4-BE49-F238E27FC236}">
                <a16:creationId xmlns:a16="http://schemas.microsoft.com/office/drawing/2014/main" id="{6E63EACB-A652-4C9F-B65F-793B236682A8}"/>
              </a:ext>
            </a:extLst>
          </p:cNvPr>
          <p:cNvPicPr>
            <a:picLocks noChangeAspect="1"/>
          </p:cNvPicPr>
          <p:nvPr userDrawn="1"/>
        </p:nvPicPr>
        <p:blipFill rotWithShape="1">
          <a:blip r:embed="rId2">
            <a:alphaModFix amt="55000"/>
          </a:blip>
          <a:srcRect b="92118"/>
          <a:stretch/>
        </p:blipFill>
        <p:spPr>
          <a:xfrm>
            <a:off x="1" y="6391657"/>
            <a:ext cx="9144000" cy="466344"/>
          </a:xfrm>
          <a:prstGeom prst="rect">
            <a:avLst/>
          </a:prstGeom>
          <a:noFill/>
        </p:spPr>
      </p:pic>
      <p:sp>
        <p:nvSpPr>
          <p:cNvPr id="14" name="Footer Placeholder 4">
            <a:extLst>
              <a:ext uri="{FF2B5EF4-FFF2-40B4-BE49-F238E27FC236}">
                <a16:creationId xmlns:a16="http://schemas.microsoft.com/office/drawing/2014/main" id="{B3695046-C886-4E29-9C21-BA2A0B8072AA}"/>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a:t>View &gt;&gt; Header and Footer &gt;&gt; Add Unit Name</a:t>
            </a:r>
          </a:p>
        </p:txBody>
      </p:sp>
      <p:pic>
        <p:nvPicPr>
          <p:cNvPr id="9" name="Picture 8" descr="Logo&#10;&#10;Description automatically generated">
            <a:extLst>
              <a:ext uri="{FF2B5EF4-FFF2-40B4-BE49-F238E27FC236}">
                <a16:creationId xmlns:a16="http://schemas.microsoft.com/office/drawing/2014/main" id="{3FC0C3B7-594A-4F5F-B898-569A81C0F13F}"/>
              </a:ext>
            </a:extLst>
          </p:cNvPr>
          <p:cNvPicPr>
            <a:picLocks noChangeAspect="1"/>
          </p:cNvPicPr>
          <p:nvPr userDrawn="1"/>
        </p:nvPicPr>
        <p:blipFill>
          <a:blip r:embed="rId3"/>
          <a:stretch>
            <a:fillRect/>
          </a:stretch>
        </p:blipFill>
        <p:spPr>
          <a:xfrm>
            <a:off x="628651" y="6224497"/>
            <a:ext cx="1344588" cy="640080"/>
          </a:xfrm>
          <a:prstGeom prst="rect">
            <a:avLst/>
          </a:prstGeom>
        </p:spPr>
      </p:pic>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C6218546-D2F7-4216-A1B4-834745406F3B}"/>
                  </a:ext>
                </a:extLst>
              </p:cNvPr>
              <p:cNvGraphicFramePr/>
              <p:nvPr userDrawn="1">
                <p:extLst>
                  <p:ext uri="{D42A27DB-BD31-4B8C-83A1-F6EECF244321}">
                    <p14:modId xmlns:p14="http://schemas.microsoft.com/office/powerpoint/2010/main" val="4024593992"/>
                  </p:ext>
                </p:extLst>
              </p:nvPr>
            </p:nvGraphicFramePr>
            <p:xfrm>
              <a:off x="519740" y="1690668"/>
              <a:ext cx="4017490" cy="424057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C6218546-D2F7-4216-A1B4-834745406F3B}"/>
                  </a:ext>
                </a:extLst>
              </p:cNvPr>
              <p:cNvPicPr>
                <a:picLocks noGrp="1" noRot="1" noChangeAspect="1" noMove="1" noResize="1" noEditPoints="1" noAdjustHandles="1" noChangeArrowheads="1" noChangeShapeType="1"/>
              </p:cNvPicPr>
              <p:nvPr/>
            </p:nvPicPr>
            <p:blipFill>
              <a:blip r:embed="rId5"/>
              <a:stretch>
                <a:fillRect/>
              </a:stretch>
            </p:blipFill>
            <p:spPr>
              <a:xfrm>
                <a:off x="519740" y="1690668"/>
                <a:ext cx="4017490" cy="4240576"/>
              </a:xfrm>
              <a:prstGeom prst="rect">
                <a:avLst/>
              </a:prstGeom>
            </p:spPr>
          </p:pic>
        </mc:Fallback>
      </mc:AlternateContent>
      <p:sp>
        <p:nvSpPr>
          <p:cNvPr id="11" name="Content Placeholder 2">
            <a:extLst>
              <a:ext uri="{FF2B5EF4-FFF2-40B4-BE49-F238E27FC236}">
                <a16:creationId xmlns:a16="http://schemas.microsoft.com/office/drawing/2014/main" id="{EB9D5088-64BC-4554-9534-A00A2B26270A}"/>
              </a:ext>
            </a:extLst>
          </p:cNvPr>
          <p:cNvSpPr>
            <a:spLocks noGrp="1"/>
          </p:cNvSpPr>
          <p:nvPr>
            <p:ph idx="1"/>
          </p:nvPr>
        </p:nvSpPr>
        <p:spPr>
          <a:xfrm>
            <a:off x="4753232" y="1690668"/>
            <a:ext cx="3687977" cy="4240576"/>
          </a:xfrm>
        </p:spPr>
        <p:txBody>
          <a:bodyPr/>
          <a:lstStyle>
            <a:lvl1pPr marL="171450" indent="-171450">
              <a:buSzPct val="95000"/>
              <a:buFontTx/>
              <a:buBlip>
                <a:blip r:embed="rId6"/>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46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1375985"/>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699" r:id="rId3"/>
    <p:sldLayoutId id="2147483703" r:id="rId4"/>
    <p:sldLayoutId id="2147483707" r:id="rId5"/>
    <p:sldLayoutId id="2147483709" r:id="rId6"/>
    <p:sldLayoutId id="2147483711" r:id="rId7"/>
    <p:sldLayoutId id="2147483723" r:id="rId8"/>
    <p:sldLayoutId id="2147483718" r:id="rId9"/>
    <p:sldLayoutId id="2147483715" r:id="rId10"/>
    <p:sldLayoutId id="2147483716" r:id="rId11"/>
    <p:sldLayoutId id="2147483725" r:id="rId12"/>
  </p:sldLayoutIdLst>
  <p:hf sldNum="0" hdr="0" dt="0"/>
  <p:txStyles>
    <p:titleStyle>
      <a:lvl1pPr algn="l" defTabSz="6858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careers.uiowa.edu/interviews" TargetMode="External"/><Relationship Id="rId2" Type="http://schemas.openxmlformats.org/officeDocument/2006/relationships/hyperlink" Target="https://careers.uiowa.edu/resumes-cover-letters" TargetMode="External"/><Relationship Id="rId1" Type="http://schemas.openxmlformats.org/officeDocument/2006/relationships/slideLayout" Target="../slideLayouts/slideLayout3.xml"/><Relationship Id="rId4" Type="http://schemas.openxmlformats.org/officeDocument/2006/relationships/hyperlink" Target="https://careers.uiowa.edu/careerpath"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areers.uiowa.edu/ui-step" TargetMode="External"/><Relationship Id="rId2" Type="http://schemas.openxmlformats.org/officeDocument/2006/relationships/hyperlink" Target="https://careers.uiowa.edu/jobs/student-employment/ui-step-workforce-development-session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orking in a kitchen">
            <a:extLst>
              <a:ext uri="{FF2B5EF4-FFF2-40B4-BE49-F238E27FC236}">
                <a16:creationId xmlns:a16="http://schemas.microsoft.com/office/drawing/2014/main" id="{E06A86E9-809A-4271-70C8-77189CB4BEAA}"/>
              </a:ext>
            </a:extLst>
          </p:cNvPr>
          <p:cNvPicPr>
            <a:picLocks noChangeAspect="1"/>
          </p:cNvPicPr>
          <p:nvPr/>
        </p:nvPicPr>
        <p:blipFill>
          <a:blip r:embed="rId3"/>
          <a:srcRect t="12572" r="30737" b="11018"/>
          <a:stretch/>
        </p:blipFill>
        <p:spPr>
          <a:xfrm>
            <a:off x="0" y="1525"/>
            <a:ext cx="9319098" cy="6858000"/>
          </a:xfrm>
          <a:prstGeom prst="rect">
            <a:avLst/>
          </a:prstGeom>
        </p:spPr>
      </p:pic>
      <p:sp>
        <p:nvSpPr>
          <p:cNvPr id="5" name="Rectangle 4">
            <a:extLst>
              <a:ext uri="{FF2B5EF4-FFF2-40B4-BE49-F238E27FC236}">
                <a16:creationId xmlns:a16="http://schemas.microsoft.com/office/drawing/2014/main" id="{703C1F81-D510-AEC6-0A6D-D474710823D1}"/>
              </a:ext>
              <a:ext uri="{C183D7F6-B498-43B3-948B-1728B52AA6E4}">
                <adec:decorative xmlns:adec="http://schemas.microsoft.com/office/drawing/2017/decorative" val="1"/>
              </a:ext>
            </a:extLst>
          </p:cNvPr>
          <p:cNvSpPr/>
          <p:nvPr/>
        </p:nvSpPr>
        <p:spPr>
          <a:xfrm>
            <a:off x="0" y="4688732"/>
            <a:ext cx="8229600" cy="1322962"/>
          </a:xfrm>
          <a:prstGeom prst="rect">
            <a:avLst/>
          </a:prstGeom>
          <a:solidFill>
            <a:srgbClr val="FFCD0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4534B-526C-4CB0-AC07-360E83BBF22F}"/>
              </a:ext>
            </a:extLst>
          </p:cNvPr>
          <p:cNvSpPr>
            <a:spLocks noGrp="1"/>
          </p:cNvSpPr>
          <p:nvPr>
            <p:ph type="ctrTitle"/>
          </p:nvPr>
        </p:nvSpPr>
        <p:spPr>
          <a:xfrm>
            <a:off x="222350" y="4851747"/>
            <a:ext cx="6858000" cy="996931"/>
          </a:xfrm>
        </p:spPr>
        <p:txBody>
          <a:bodyPr>
            <a:normAutofit/>
          </a:bodyPr>
          <a:lstStyle/>
          <a:p>
            <a:r>
              <a:rPr lang="en-US" dirty="0"/>
              <a:t>Iowa GROW</a:t>
            </a:r>
          </a:p>
        </p:txBody>
      </p:sp>
      <p:sp>
        <p:nvSpPr>
          <p:cNvPr id="6" name="TextBox 5">
            <a:extLst>
              <a:ext uri="{FF2B5EF4-FFF2-40B4-BE49-F238E27FC236}">
                <a16:creationId xmlns:a16="http://schemas.microsoft.com/office/drawing/2014/main" id="{34A3F1D1-2DD1-F12D-75BE-268EDC3463CD}"/>
              </a:ext>
            </a:extLst>
          </p:cNvPr>
          <p:cNvSpPr txBox="1"/>
          <p:nvPr/>
        </p:nvSpPr>
        <p:spPr>
          <a:xfrm>
            <a:off x="441562" y="5468521"/>
            <a:ext cx="5422830" cy="461665"/>
          </a:xfrm>
          <a:prstGeom prst="rect">
            <a:avLst/>
          </a:prstGeom>
          <a:noFill/>
        </p:spPr>
        <p:txBody>
          <a:bodyPr wrap="square">
            <a:spAutoFit/>
          </a:bodyPr>
          <a:lstStyle/>
          <a:p>
            <a:r>
              <a:rPr lang="en-US" sz="2400" dirty="0"/>
              <a:t>Guided Reflection on Work</a:t>
            </a:r>
          </a:p>
        </p:txBody>
      </p:sp>
    </p:spTree>
    <p:extLst>
      <p:ext uri="{BB962C8B-B14F-4D97-AF65-F5344CB8AC3E}">
        <p14:creationId xmlns:p14="http://schemas.microsoft.com/office/powerpoint/2010/main" val="188881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C152-8464-9345-A9AF-6CF584AC3E47}"/>
              </a:ext>
            </a:extLst>
          </p:cNvPr>
          <p:cNvSpPr>
            <a:spLocks noGrp="1"/>
          </p:cNvSpPr>
          <p:nvPr>
            <p:ph type="title"/>
          </p:nvPr>
        </p:nvSpPr>
        <p:spPr/>
        <p:txBody>
          <a:bodyPr/>
          <a:lstStyle/>
          <a:p>
            <a:r>
              <a:rPr lang="en-US" dirty="0">
                <a:solidFill>
                  <a:schemeClr val="bg1"/>
                </a:solidFill>
              </a:rPr>
              <a:t>Quote from a Student 1</a:t>
            </a:r>
          </a:p>
        </p:txBody>
      </p:sp>
      <p:sp>
        <p:nvSpPr>
          <p:cNvPr id="3" name="Content Placeholder 2"/>
          <p:cNvSpPr>
            <a:spLocks noGrp="1"/>
          </p:cNvSpPr>
          <p:nvPr>
            <p:ph idx="1"/>
          </p:nvPr>
        </p:nvSpPr>
        <p:spPr>
          <a:xfrm>
            <a:off x="554509" y="1591689"/>
            <a:ext cx="6750417" cy="2672086"/>
          </a:xfrm>
        </p:spPr>
        <p:txBody>
          <a:bodyPr/>
          <a:lstStyle/>
          <a:p>
            <a:pPr marL="0" indent="0" algn="r">
              <a:buNone/>
            </a:pPr>
            <a:r>
              <a:rPr lang="en-US" sz="2800" dirty="0"/>
              <a:t>“It has taught me the responsibility of time management and to apply the knowledge I get from classes to my work. It has also improved my communication as well as personal skills.”</a:t>
            </a:r>
          </a:p>
          <a:p>
            <a:pPr marL="0" indent="0">
              <a:buNone/>
            </a:pPr>
            <a:endParaRPr lang="en-US" dirty="0"/>
          </a:p>
        </p:txBody>
      </p:sp>
      <p:pic>
        <p:nvPicPr>
          <p:cNvPr id="4" name="Picture 2" descr="A photo of a studen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200" b="65800" l="12913" r="80781">
                        <a14:foregroundMark x1="36937" y1="17000" x2="38438" y2="19200"/>
                      </a14:backgroundRemoval>
                    </a14:imgEffect>
                  </a14:imgLayer>
                </a14:imgProps>
              </a:ext>
              <a:ext uri="{28A0092B-C50C-407E-A947-70E740481C1C}">
                <a14:useLocalDpi xmlns:a14="http://schemas.microsoft.com/office/drawing/2010/main" val="0"/>
              </a:ext>
            </a:extLst>
          </a:blip>
          <a:srcRect l="13291" t="6286" r="19317" b="34369"/>
          <a:stretch/>
        </p:blipFill>
        <p:spPr bwMode="auto">
          <a:xfrm>
            <a:off x="6447328" y="3117271"/>
            <a:ext cx="2829121" cy="374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1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81FEE-87B0-BD77-AA11-1FC00BE8E543}"/>
              </a:ext>
            </a:extLst>
          </p:cNvPr>
          <p:cNvSpPr>
            <a:spLocks noGrp="1"/>
          </p:cNvSpPr>
          <p:nvPr>
            <p:ph type="title"/>
          </p:nvPr>
        </p:nvSpPr>
        <p:spPr/>
        <p:txBody>
          <a:bodyPr>
            <a:normAutofit/>
          </a:bodyPr>
          <a:lstStyle/>
          <a:p>
            <a:r>
              <a:rPr lang="en-US" dirty="0"/>
              <a:t>GROW correlates with students having more…</a:t>
            </a:r>
          </a:p>
        </p:txBody>
      </p:sp>
      <p:sp>
        <p:nvSpPr>
          <p:cNvPr id="3" name="Content Placeholder 2"/>
          <p:cNvSpPr>
            <a:spLocks noGrp="1"/>
          </p:cNvSpPr>
          <p:nvPr>
            <p:ph idx="1"/>
          </p:nvPr>
        </p:nvSpPr>
        <p:spPr>
          <a:xfrm>
            <a:off x="573044" y="1813478"/>
            <a:ext cx="7886700" cy="4018000"/>
          </a:xfrm>
        </p:spPr>
        <p:txBody>
          <a:bodyPr>
            <a:noAutofit/>
          </a:bodyPr>
          <a:lstStyle/>
          <a:p>
            <a:pPr>
              <a:buFont typeface="Arial" panose="020B0604020202020204" pitchFamily="34" charset="0"/>
              <a:buChar char="•"/>
            </a:pPr>
            <a:endParaRPr lang="en-US" sz="1000" dirty="0">
              <a:latin typeface="Arial Hebrew"/>
              <a:ea typeface="Myriad Pro" charset="0"/>
              <a:cs typeface="Arial Hebrew"/>
            </a:endParaRPr>
          </a:p>
          <a:p>
            <a:pPr lvl="0">
              <a:lnSpc>
                <a:spcPct val="150000"/>
              </a:lnSpc>
              <a:spcBef>
                <a:spcPts val="0"/>
              </a:spcBef>
              <a:buSzPts val="2400"/>
              <a:buFont typeface="Arial" panose="020B0604020202020204" pitchFamily="34" charset="0"/>
              <a:buChar char="•"/>
            </a:pPr>
            <a:r>
              <a:rPr lang="en-US" sz="2400" dirty="0">
                <a:latin typeface="Arial Hebrew"/>
                <a:ea typeface="Arial Hebrew"/>
                <a:cs typeface="Arial Hebrew"/>
                <a:sym typeface="Arial Hebrew"/>
              </a:rPr>
              <a:t>Humanitarian and civic engagement (Halper, 2020)</a:t>
            </a:r>
          </a:p>
          <a:p>
            <a:pPr lvl="0">
              <a:lnSpc>
                <a:spcPct val="150000"/>
              </a:lnSpc>
              <a:spcBef>
                <a:spcPts val="0"/>
              </a:spcBef>
              <a:buSzPts val="2400"/>
              <a:buFont typeface="Arial" panose="020B0604020202020204" pitchFamily="34" charset="0"/>
              <a:buChar char="•"/>
            </a:pPr>
            <a:r>
              <a:rPr lang="en-US" sz="2400" dirty="0">
                <a:latin typeface="Arial Hebrew"/>
                <a:ea typeface="Arial Hebrew"/>
                <a:cs typeface="Arial Hebrew"/>
                <a:sym typeface="Arial Hebrew"/>
              </a:rPr>
              <a:t>Critical thinking and problem-solving skills (Halper, 2020)</a:t>
            </a:r>
          </a:p>
          <a:p>
            <a:pPr lvl="0">
              <a:lnSpc>
                <a:spcPct val="150000"/>
              </a:lnSpc>
              <a:spcBef>
                <a:spcPts val="0"/>
              </a:spcBef>
              <a:buSzPts val="2400"/>
              <a:buFont typeface="Arial" panose="020B0604020202020204" pitchFamily="34" charset="0"/>
              <a:buChar char="•"/>
            </a:pPr>
            <a:r>
              <a:rPr lang="en-US" sz="2400" dirty="0">
                <a:latin typeface="Arial Hebrew"/>
                <a:ea typeface="Arial Hebrew"/>
                <a:cs typeface="Arial Hebrew"/>
                <a:sym typeface="Arial Hebrew"/>
              </a:rPr>
              <a:t>Practical competence (Halper, 2020)</a:t>
            </a:r>
          </a:p>
          <a:p>
            <a:pPr lvl="0">
              <a:lnSpc>
                <a:spcPct val="150000"/>
              </a:lnSpc>
              <a:spcBef>
                <a:spcPts val="0"/>
              </a:spcBef>
              <a:buSzPts val="2400"/>
              <a:buFont typeface="Arial" panose="020B0604020202020204" pitchFamily="34" charset="0"/>
              <a:buChar char="•"/>
            </a:pPr>
            <a:r>
              <a:rPr lang="en-US" sz="2400" dirty="0">
                <a:latin typeface="Arial Hebrew"/>
                <a:ea typeface="Arial Hebrew"/>
                <a:cs typeface="Arial Hebrew"/>
                <a:sym typeface="Arial Hebrew"/>
              </a:rPr>
              <a:t>Self-efficacy (Hansen, 2019)</a:t>
            </a:r>
          </a:p>
          <a:p>
            <a:pPr lvl="0">
              <a:lnSpc>
                <a:spcPct val="150000"/>
              </a:lnSpc>
              <a:spcBef>
                <a:spcPts val="0"/>
              </a:spcBef>
              <a:buSzPts val="2400"/>
              <a:buFont typeface="Arial" panose="020B0604020202020204" pitchFamily="34" charset="0"/>
              <a:buChar char="•"/>
            </a:pPr>
            <a:r>
              <a:rPr lang="en-US" sz="2400" dirty="0">
                <a:latin typeface="Arial Hebrew"/>
                <a:ea typeface="Arial Hebrew"/>
                <a:cs typeface="Arial Hebrew"/>
                <a:sym typeface="Arial Hebrew"/>
              </a:rPr>
              <a:t>Desire to do a good job (Hansen, 2019)</a:t>
            </a:r>
          </a:p>
        </p:txBody>
      </p:sp>
    </p:spTree>
    <p:extLst>
      <p:ext uri="{BB962C8B-B14F-4D97-AF65-F5344CB8AC3E}">
        <p14:creationId xmlns:p14="http://schemas.microsoft.com/office/powerpoint/2010/main" val="174217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B7F6-0B0A-1FD0-8E8B-186E7333D246}"/>
              </a:ext>
            </a:extLst>
          </p:cNvPr>
          <p:cNvSpPr>
            <a:spLocks noGrp="1"/>
          </p:cNvSpPr>
          <p:nvPr>
            <p:ph type="title"/>
          </p:nvPr>
        </p:nvSpPr>
        <p:spPr/>
        <p:txBody>
          <a:bodyPr/>
          <a:lstStyle/>
          <a:p>
            <a:r>
              <a:rPr lang="en-US" dirty="0">
                <a:solidFill>
                  <a:schemeClr val="bg1"/>
                </a:solidFill>
              </a:rPr>
              <a:t>Quote from a Student 2</a:t>
            </a:r>
          </a:p>
        </p:txBody>
      </p:sp>
      <p:sp>
        <p:nvSpPr>
          <p:cNvPr id="3" name="Content Placeholder 2"/>
          <p:cNvSpPr>
            <a:spLocks noGrp="1"/>
          </p:cNvSpPr>
          <p:nvPr>
            <p:ph idx="1"/>
          </p:nvPr>
        </p:nvSpPr>
        <p:spPr/>
        <p:txBody>
          <a:bodyPr/>
          <a:lstStyle/>
          <a:p>
            <a:pPr marL="0" indent="0" algn="r">
              <a:buNone/>
            </a:pPr>
            <a:r>
              <a:rPr lang="en-US" sz="2800" dirty="0"/>
              <a:t>“My job with the university has helped me learn the importance of effective communication and time management.”</a:t>
            </a:r>
          </a:p>
          <a:p>
            <a:endParaRPr lang="en-US" dirty="0"/>
          </a:p>
        </p:txBody>
      </p:sp>
      <p:pic>
        <p:nvPicPr>
          <p:cNvPr id="4" name="Picture 2" descr="A photo of a student."/>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750" b="99844" l="9524" r="96241">
                        <a14:backgroundMark x1="19048" y1="85156" x2="19048" y2="85781"/>
                        <a14:backgroundMark x1="22306" y1="76094" x2="22055" y2="79219"/>
                        <a14:backgroundMark x1="33835" y1="25313" x2="33835" y2="25625"/>
                        <a14:backgroundMark x1="34336" y1="30000" x2="34586" y2="30469"/>
                        <a14:backgroundMark x1="64160" y1="21563" x2="64160" y2="20938"/>
                        <a14:backgroundMark x1="61654" y1="16719" x2="61654" y2="16719"/>
                        <a14:backgroundMark x1="67920" y1="29844" x2="67920" y2="29844"/>
                        <a14:backgroundMark x1="69674" y1="30625" x2="69674" y2="30625"/>
                        <a14:backgroundMark x1="71679" y1="31719" x2="71679" y2="31719"/>
                      </a14:backgroundRemoval>
                    </a14:imgEffect>
                  </a14:imgLayer>
                </a14:imgProps>
              </a:ext>
              <a:ext uri="{28A0092B-C50C-407E-A947-70E740481C1C}">
                <a14:useLocalDpi xmlns:a14="http://schemas.microsoft.com/office/drawing/2010/main" val="0"/>
              </a:ext>
            </a:extLst>
          </a:blip>
          <a:srcRect b="25277"/>
          <a:stretch/>
        </p:blipFill>
        <p:spPr bwMode="auto">
          <a:xfrm>
            <a:off x="1816632" y="2190198"/>
            <a:ext cx="3894534" cy="46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6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AA44-296B-8705-53B8-2F55E3837390}"/>
              </a:ext>
            </a:extLst>
          </p:cNvPr>
          <p:cNvSpPr>
            <a:spLocks noGrp="1"/>
          </p:cNvSpPr>
          <p:nvPr>
            <p:ph type="title"/>
          </p:nvPr>
        </p:nvSpPr>
        <p:spPr>
          <a:xfrm>
            <a:off x="554508" y="494273"/>
            <a:ext cx="8335491" cy="890027"/>
          </a:xfrm>
        </p:spPr>
        <p:txBody>
          <a:bodyPr>
            <a:normAutofit/>
          </a:bodyPr>
          <a:lstStyle/>
          <a:p>
            <a:r>
              <a:rPr lang="en-US" dirty="0"/>
              <a:t>Examples of Classroom Connections</a:t>
            </a:r>
          </a:p>
        </p:txBody>
      </p:sp>
      <p:sp>
        <p:nvSpPr>
          <p:cNvPr id="3" name="Content Placeholder 2">
            <a:extLst>
              <a:ext uri="{FF2B5EF4-FFF2-40B4-BE49-F238E27FC236}">
                <a16:creationId xmlns:a16="http://schemas.microsoft.com/office/drawing/2014/main" id="{88B39068-74C5-2EEF-16D5-6D17DECCB6D8}"/>
              </a:ext>
            </a:extLst>
          </p:cNvPr>
          <p:cNvSpPr>
            <a:spLocks noGrp="1"/>
          </p:cNvSpPr>
          <p:nvPr>
            <p:ph idx="1"/>
          </p:nvPr>
        </p:nvSpPr>
        <p:spPr/>
        <p:txBody>
          <a:bodyPr>
            <a:normAutofit lnSpcReduction="10000"/>
          </a:bodyPr>
          <a:lstStyle/>
          <a:p>
            <a:pPr marL="342900" marR="0" lvl="0" indent="-342900">
              <a:lnSpc>
                <a:spcPct val="115000"/>
              </a:lnSpc>
              <a:buFont typeface="Symbol" panose="05050102010706020507" pitchFamily="18" charset="2"/>
              <a:buChar char=""/>
            </a:pPr>
            <a:r>
              <a:rPr lang="en-US" sz="1600" b="1" kern="100" dirty="0">
                <a:effectLst/>
                <a:ea typeface="Aptos" panose="020B0004020202020204" pitchFamily="34" charset="0"/>
              </a:rPr>
              <a:t>Communication Skills</a:t>
            </a:r>
            <a:endParaRPr lang="en-US" sz="1600" kern="100" dirty="0">
              <a:effectLst/>
              <a:ea typeface="Aptos" panose="020B0004020202020204" pitchFamily="34" charset="0"/>
            </a:endParaRP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What you learn:</a:t>
            </a:r>
            <a:r>
              <a:rPr lang="en-US" sz="1600" kern="100" dirty="0">
                <a:effectLst/>
                <a:ea typeface="Aptos" panose="020B0004020202020204" pitchFamily="34" charset="0"/>
              </a:rPr>
              <a:t> Writing essays, giving presentations</a:t>
            </a: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On the job:</a:t>
            </a:r>
            <a:r>
              <a:rPr lang="en-US" sz="1600" kern="100" dirty="0">
                <a:effectLst/>
                <a:ea typeface="Aptos" panose="020B0004020202020204" pitchFamily="34" charset="0"/>
              </a:rPr>
              <a:t> Draft clear emails, explain tasks to coworkers, assist customers professionally</a:t>
            </a:r>
          </a:p>
          <a:p>
            <a:pPr marL="342900" marR="0" lvl="0" indent="-342900">
              <a:lnSpc>
                <a:spcPct val="115000"/>
              </a:lnSpc>
              <a:buFont typeface="Symbol" panose="05050102010706020507" pitchFamily="18" charset="2"/>
              <a:buChar char=""/>
            </a:pPr>
            <a:r>
              <a:rPr lang="en-US" sz="1600" b="1" kern="100" dirty="0">
                <a:effectLst/>
                <a:ea typeface="Aptos" panose="020B0004020202020204" pitchFamily="34" charset="0"/>
              </a:rPr>
              <a:t>Teamwork &amp; Collaboration</a:t>
            </a:r>
            <a:endParaRPr lang="en-US" sz="1600" kern="100" dirty="0">
              <a:effectLst/>
              <a:ea typeface="Aptos" panose="020B0004020202020204" pitchFamily="34" charset="0"/>
            </a:endParaRP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What you learn:</a:t>
            </a:r>
            <a:r>
              <a:rPr lang="en-US" sz="1600" kern="100" dirty="0">
                <a:effectLst/>
                <a:ea typeface="Aptos" panose="020B0004020202020204" pitchFamily="34" charset="0"/>
              </a:rPr>
              <a:t> Group projects, lab partnerships</a:t>
            </a: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On the job:</a:t>
            </a:r>
            <a:r>
              <a:rPr lang="en-US" sz="1600" kern="100" dirty="0">
                <a:effectLst/>
                <a:ea typeface="Aptos" panose="020B0004020202020204" pitchFamily="34" charset="0"/>
              </a:rPr>
              <a:t> Work with coworkers to solve problems, support team goals</a:t>
            </a:r>
          </a:p>
          <a:p>
            <a:pPr marL="342900" marR="0" lvl="0" indent="-342900">
              <a:lnSpc>
                <a:spcPct val="115000"/>
              </a:lnSpc>
              <a:buFont typeface="Symbol" panose="05050102010706020507" pitchFamily="18" charset="2"/>
              <a:buChar char=""/>
            </a:pPr>
            <a:r>
              <a:rPr lang="en-US" sz="1600" b="1" kern="100" dirty="0">
                <a:effectLst/>
                <a:ea typeface="Aptos" panose="020B0004020202020204" pitchFamily="34" charset="0"/>
              </a:rPr>
              <a:t>Problem Solving</a:t>
            </a:r>
            <a:endParaRPr lang="en-US" sz="1600" kern="100" dirty="0">
              <a:effectLst/>
              <a:ea typeface="Aptos" panose="020B0004020202020204" pitchFamily="34" charset="0"/>
            </a:endParaRP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What you learn:</a:t>
            </a:r>
            <a:r>
              <a:rPr lang="en-US" sz="1600" kern="100" dirty="0">
                <a:effectLst/>
                <a:ea typeface="Aptos" panose="020B0004020202020204" pitchFamily="34" charset="0"/>
              </a:rPr>
              <a:t> Critical thinking in assignments</a:t>
            </a:r>
          </a:p>
          <a:p>
            <a:pPr marL="742950" marR="0" lvl="1" indent="-285750">
              <a:lnSpc>
                <a:spcPct val="115000"/>
              </a:lnSpc>
              <a:spcAft>
                <a:spcPts val="800"/>
              </a:spcAft>
              <a:buFont typeface="Courier New" panose="02070309020205020404" pitchFamily="49" charset="0"/>
              <a:buChar char="o"/>
            </a:pPr>
            <a:r>
              <a:rPr lang="en-US" sz="1600" i="1" kern="100" dirty="0">
                <a:effectLst/>
                <a:ea typeface="Aptos" panose="020B0004020202020204" pitchFamily="34" charset="0"/>
              </a:rPr>
              <a:t>On the job:</a:t>
            </a:r>
            <a:r>
              <a:rPr lang="en-US" sz="1600" kern="100" dirty="0">
                <a:effectLst/>
                <a:ea typeface="Aptos" panose="020B0004020202020204" pitchFamily="34" charset="0"/>
              </a:rPr>
              <a:t> Troubleshoot issues, suggest improvements to processes</a:t>
            </a:r>
          </a:p>
          <a:p>
            <a:pPr marL="342900" marR="0" lvl="0" indent="-342900">
              <a:lnSpc>
                <a:spcPct val="115000"/>
              </a:lnSpc>
              <a:buFont typeface="Symbol" panose="05050102010706020507" pitchFamily="18" charset="2"/>
              <a:buChar char=""/>
            </a:pPr>
            <a:r>
              <a:rPr lang="en-US" sz="1600" b="1" kern="100" dirty="0">
                <a:effectLst/>
                <a:ea typeface="Aptos" panose="020B0004020202020204" pitchFamily="34" charset="0"/>
              </a:rPr>
              <a:t>Leadership &amp; Initiative</a:t>
            </a:r>
            <a:endParaRPr lang="en-US" sz="1600" kern="100" dirty="0">
              <a:effectLst/>
              <a:ea typeface="Aptos" panose="020B0004020202020204" pitchFamily="34" charset="0"/>
            </a:endParaRPr>
          </a:p>
          <a:p>
            <a:pPr marL="742950" marR="0" lvl="1" indent="-285750">
              <a:lnSpc>
                <a:spcPct val="115000"/>
              </a:lnSpc>
              <a:buFont typeface="Courier New" panose="02070309020205020404" pitchFamily="49" charset="0"/>
              <a:buChar char="o"/>
            </a:pPr>
            <a:r>
              <a:rPr lang="en-US" sz="1600" i="1" kern="100" dirty="0">
                <a:effectLst/>
                <a:ea typeface="Aptos" panose="020B0004020202020204" pitchFamily="34" charset="0"/>
              </a:rPr>
              <a:t>What you learn:</a:t>
            </a:r>
            <a:r>
              <a:rPr lang="en-US" sz="1600" kern="100" dirty="0">
                <a:effectLst/>
                <a:ea typeface="Aptos" panose="020B0004020202020204" pitchFamily="34" charset="0"/>
              </a:rPr>
              <a:t> Leading class discussions, organizing study groups</a:t>
            </a:r>
          </a:p>
          <a:p>
            <a:pPr marL="742950" marR="0" lvl="1" indent="-285750">
              <a:lnSpc>
                <a:spcPct val="115000"/>
              </a:lnSpc>
              <a:spcAft>
                <a:spcPts val="800"/>
              </a:spcAft>
              <a:buFont typeface="Courier New" panose="02070309020205020404" pitchFamily="49" charset="0"/>
              <a:buChar char="o"/>
            </a:pPr>
            <a:r>
              <a:rPr lang="en-US" sz="1600" i="1" kern="100" dirty="0">
                <a:effectLst/>
                <a:ea typeface="Aptos" panose="020B0004020202020204" pitchFamily="34" charset="0"/>
              </a:rPr>
              <a:t>On the job:</a:t>
            </a:r>
            <a:r>
              <a:rPr lang="en-US" sz="1600" kern="100" dirty="0">
                <a:effectLst/>
                <a:ea typeface="Aptos" panose="020B0004020202020204" pitchFamily="34" charset="0"/>
              </a:rPr>
              <a:t> Take initiative on tasks, mentor new student employees</a:t>
            </a:r>
          </a:p>
        </p:txBody>
      </p:sp>
    </p:spTree>
    <p:extLst>
      <p:ext uri="{BB962C8B-B14F-4D97-AF65-F5344CB8AC3E}">
        <p14:creationId xmlns:p14="http://schemas.microsoft.com/office/powerpoint/2010/main" val="114495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C302-43C2-D6AC-A839-CD5C6C487553}"/>
              </a:ext>
            </a:extLst>
          </p:cNvPr>
          <p:cNvSpPr>
            <a:spLocks noGrp="1"/>
          </p:cNvSpPr>
          <p:nvPr>
            <p:ph type="title"/>
          </p:nvPr>
        </p:nvSpPr>
        <p:spPr/>
        <p:txBody>
          <a:bodyPr/>
          <a:lstStyle/>
          <a:p>
            <a:r>
              <a:rPr lang="en-US" dirty="0"/>
              <a:t>Photo of Two Students</a:t>
            </a:r>
          </a:p>
        </p:txBody>
      </p:sp>
      <p:pic>
        <p:nvPicPr>
          <p:cNvPr id="6" name="Content Placeholder 5" descr="Two students working at the desk at the Campus Recreation and Wellness Center.">
            <a:extLst>
              <a:ext uri="{FF2B5EF4-FFF2-40B4-BE49-F238E27FC236}">
                <a16:creationId xmlns:a16="http://schemas.microsoft.com/office/drawing/2014/main" id="{F666717C-E145-4CD8-DCA7-FE4A102653AE}"/>
              </a:ext>
            </a:extLst>
          </p:cNvPr>
          <p:cNvPicPr>
            <a:picLocks noGrp="1" noChangeAspect="1"/>
          </p:cNvPicPr>
          <p:nvPr>
            <p:ph idx="1"/>
          </p:nvPr>
        </p:nvPicPr>
        <p:blipFill>
          <a:blip r:embed="rId2"/>
          <a:srcRect t="-754" r="9944" b="754"/>
          <a:stretch/>
        </p:blipFill>
        <p:spPr>
          <a:xfrm>
            <a:off x="-154305" y="-114300"/>
            <a:ext cx="9412605" cy="6972300"/>
          </a:xfrm>
        </p:spPr>
      </p:pic>
      <p:sp>
        <p:nvSpPr>
          <p:cNvPr id="4" name="Footer Placeholder 3">
            <a:extLst>
              <a:ext uri="{FF2B5EF4-FFF2-40B4-BE49-F238E27FC236}">
                <a16:creationId xmlns:a16="http://schemas.microsoft.com/office/drawing/2014/main" id="{C7DB4A2D-B88C-451A-D917-D7C44135E8B2}"/>
              </a:ext>
            </a:extLst>
          </p:cNvPr>
          <p:cNvSpPr>
            <a:spLocks noGrp="1"/>
          </p:cNvSpPr>
          <p:nvPr>
            <p:ph type="ftr" sz="quarter" idx="3"/>
          </p:nvPr>
        </p:nvSpPr>
        <p:spPr/>
        <p:txBody>
          <a:bodyPr/>
          <a:lstStyle/>
          <a:p>
            <a:r>
              <a:rPr lang="en-US"/>
              <a:t>View &gt;&gt; Header and Footer &gt;&gt; Add Unit Name</a:t>
            </a:r>
          </a:p>
        </p:txBody>
      </p:sp>
    </p:spTree>
    <p:extLst>
      <p:ext uri="{BB962C8B-B14F-4D97-AF65-F5344CB8AC3E}">
        <p14:creationId xmlns:p14="http://schemas.microsoft.com/office/powerpoint/2010/main" val="231738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C667-3081-C68F-104D-ABF32F55E489}"/>
              </a:ext>
            </a:extLst>
          </p:cNvPr>
          <p:cNvSpPr>
            <a:spLocks noGrp="1"/>
          </p:cNvSpPr>
          <p:nvPr>
            <p:ph type="title"/>
          </p:nvPr>
        </p:nvSpPr>
        <p:spPr>
          <a:xfrm>
            <a:off x="573043" y="365126"/>
            <a:ext cx="4227557" cy="1331865"/>
          </a:xfrm>
        </p:spPr>
        <p:txBody>
          <a:bodyPr anchor="ctr">
            <a:normAutofit/>
          </a:bodyPr>
          <a:lstStyle/>
          <a:p>
            <a:r>
              <a:rPr lang="en-US" dirty="0"/>
              <a:t>What’s Next</a:t>
            </a:r>
          </a:p>
        </p:txBody>
      </p:sp>
      <p:sp>
        <p:nvSpPr>
          <p:cNvPr id="3" name="Content Placeholder 2">
            <a:extLst>
              <a:ext uri="{FF2B5EF4-FFF2-40B4-BE49-F238E27FC236}">
                <a16:creationId xmlns:a16="http://schemas.microsoft.com/office/drawing/2014/main" id="{85474567-98C4-F72E-274E-19C7EDED08E4}"/>
              </a:ext>
            </a:extLst>
          </p:cNvPr>
          <p:cNvSpPr>
            <a:spLocks noGrp="1"/>
          </p:cNvSpPr>
          <p:nvPr>
            <p:ph idx="1"/>
          </p:nvPr>
        </p:nvSpPr>
        <p:spPr>
          <a:xfrm>
            <a:off x="573043" y="1962387"/>
            <a:ext cx="4227557" cy="3923407"/>
          </a:xfrm>
        </p:spPr>
        <p:txBody>
          <a:bodyPr>
            <a:normAutofit/>
          </a:bodyPr>
          <a:lstStyle/>
          <a:p>
            <a:pPr>
              <a:buFont typeface="Arial" panose="020B0604020202020204" pitchFamily="34" charset="0"/>
              <a:buChar char="•"/>
            </a:pPr>
            <a:r>
              <a:rPr lang="en-US" dirty="0"/>
              <a:t>Think about what you hope you learn while working here. Share this with your supervisor!</a:t>
            </a:r>
          </a:p>
          <a:p>
            <a:pPr>
              <a:buFont typeface="Arial" panose="020B0604020202020204" pitchFamily="34" charset="0"/>
              <a:buChar char="•"/>
            </a:pPr>
            <a:r>
              <a:rPr lang="en-US" dirty="0"/>
              <a:t>Think about the connection between what you are learning at work and what you are learning in class. </a:t>
            </a:r>
          </a:p>
          <a:p>
            <a:pPr>
              <a:buFont typeface="Arial" panose="020B0604020202020204" pitchFamily="34" charset="0"/>
              <a:buChar char="•"/>
            </a:pPr>
            <a:r>
              <a:rPr lang="en-US" dirty="0"/>
              <a:t>Connect with additional resources.</a:t>
            </a:r>
          </a:p>
        </p:txBody>
      </p:sp>
      <p:pic>
        <p:nvPicPr>
          <p:cNvPr id="5" name="Picture 4" descr="Two people working in a kitchen. ">
            <a:extLst>
              <a:ext uri="{FF2B5EF4-FFF2-40B4-BE49-F238E27FC236}">
                <a16:creationId xmlns:a16="http://schemas.microsoft.com/office/drawing/2014/main" id="{8639093F-BC4C-846A-8956-37F98EC12C68}"/>
              </a:ext>
            </a:extLst>
          </p:cNvPr>
          <p:cNvPicPr>
            <a:picLocks noChangeAspect="1"/>
          </p:cNvPicPr>
          <p:nvPr/>
        </p:nvPicPr>
        <p:blipFill>
          <a:blip r:embed="rId2"/>
          <a:srcRect l="19871" r="35924" b="-1"/>
          <a:stretch>
            <a:fillRect/>
          </a:stretch>
        </p:blipFill>
        <p:spPr>
          <a:xfrm>
            <a:off x="4913970" y="1"/>
            <a:ext cx="4227557" cy="6383774"/>
          </a:xfrm>
          <a:prstGeom prst="rect">
            <a:avLst/>
          </a:prstGeom>
          <a:noFill/>
        </p:spPr>
      </p:pic>
    </p:spTree>
    <p:extLst>
      <p:ext uri="{BB962C8B-B14F-4D97-AF65-F5344CB8AC3E}">
        <p14:creationId xmlns:p14="http://schemas.microsoft.com/office/powerpoint/2010/main" val="125253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47CF4-B16E-9FC3-1984-DE7F9E0A0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61B1C-770B-1603-1261-11637A233834}"/>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C9E0FE0B-EA47-EBAE-C8CA-9822653456C2}"/>
              </a:ext>
            </a:extLst>
          </p:cNvPr>
          <p:cNvSpPr>
            <a:spLocks noGrp="1"/>
          </p:cNvSpPr>
          <p:nvPr>
            <p:ph idx="1"/>
          </p:nvPr>
        </p:nvSpPr>
        <p:spPr>
          <a:xfrm>
            <a:off x="554509" y="1591688"/>
            <a:ext cx="7886700" cy="4633747"/>
          </a:xfrm>
        </p:spPr>
        <p:txBody>
          <a:bodyPr>
            <a:normAutofit/>
          </a:bodyPr>
          <a:lstStyle/>
          <a:p>
            <a:pPr>
              <a:buFont typeface="Arial" panose="020B0604020202020204" pitchFamily="34" charset="0"/>
              <a:buChar char="•"/>
            </a:pPr>
            <a:r>
              <a:rPr lang="en-US" dirty="0"/>
              <a:t>Pomerantz Career Center resume and interview support: </a:t>
            </a:r>
          </a:p>
          <a:p>
            <a:pPr lvl="1"/>
            <a:r>
              <a:rPr lang="en-US" dirty="0">
                <a:hlinkClick r:id="rId2"/>
              </a:rPr>
              <a:t>https://careers.uiowa.edu/resumes-cover-letters</a:t>
            </a:r>
            <a:endParaRPr lang="en-US" dirty="0"/>
          </a:p>
          <a:p>
            <a:pPr lvl="1"/>
            <a:r>
              <a:rPr lang="en-US" dirty="0">
                <a:hlinkClick r:id="rId3"/>
              </a:rPr>
              <a:t>https://careers.uiowa.edu/interviews</a:t>
            </a:r>
            <a:r>
              <a:rPr lang="en-US" dirty="0"/>
              <a:t> </a:t>
            </a:r>
          </a:p>
          <a:p>
            <a:pPr>
              <a:buFont typeface="Arial" panose="020B0604020202020204" pitchFamily="34" charset="0"/>
              <a:buChar char="•"/>
            </a:pPr>
            <a:r>
              <a:rPr lang="en-US" dirty="0"/>
              <a:t>My Career Path Student Employment Module outlines expectations, workplace etiquette, transferable skills, and goal-setting. </a:t>
            </a:r>
            <a:r>
              <a:rPr lang="en-US" dirty="0">
                <a:hlinkClick r:id="rId4"/>
              </a:rPr>
              <a:t>https://careers.uiowa.edu/careerpath</a:t>
            </a:r>
            <a:r>
              <a:rPr lang="en-US" dirty="0"/>
              <a:t> </a:t>
            </a:r>
          </a:p>
          <a:p>
            <a:pPr marL="0" indent="0">
              <a:buNone/>
            </a:pPr>
            <a:endParaRPr lang="en-US" dirty="0"/>
          </a:p>
        </p:txBody>
      </p:sp>
    </p:spTree>
    <p:extLst>
      <p:ext uri="{BB962C8B-B14F-4D97-AF65-F5344CB8AC3E}">
        <p14:creationId xmlns:p14="http://schemas.microsoft.com/office/powerpoint/2010/main" val="282931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5172-06EE-FE54-1F70-854ED9C7B54B}"/>
              </a:ext>
            </a:extLst>
          </p:cNvPr>
          <p:cNvSpPr>
            <a:spLocks noGrp="1"/>
          </p:cNvSpPr>
          <p:nvPr>
            <p:ph type="title"/>
          </p:nvPr>
        </p:nvSpPr>
        <p:spPr/>
        <p:txBody>
          <a:bodyPr/>
          <a:lstStyle/>
          <a:p>
            <a:r>
              <a:rPr lang="en-US" dirty="0"/>
              <a:t>Additional Resources Continued</a:t>
            </a:r>
          </a:p>
        </p:txBody>
      </p:sp>
      <p:sp>
        <p:nvSpPr>
          <p:cNvPr id="3" name="Content Placeholder 2">
            <a:extLst>
              <a:ext uri="{FF2B5EF4-FFF2-40B4-BE49-F238E27FC236}">
                <a16:creationId xmlns:a16="http://schemas.microsoft.com/office/drawing/2014/main" id="{58A1226A-57C6-D231-E508-5FA33B34B7BA}"/>
              </a:ext>
            </a:extLst>
          </p:cNvPr>
          <p:cNvSpPr>
            <a:spLocks noGrp="1"/>
          </p:cNvSpPr>
          <p:nvPr>
            <p:ph idx="1"/>
          </p:nvPr>
        </p:nvSpPr>
        <p:spPr>
          <a:xfrm>
            <a:off x="554509" y="1591688"/>
            <a:ext cx="7886700" cy="4633747"/>
          </a:xfrm>
        </p:spPr>
        <p:txBody>
          <a:bodyPr>
            <a:normAutofit/>
          </a:bodyPr>
          <a:lstStyle/>
          <a:p>
            <a:pPr>
              <a:buFont typeface="Arial" panose="020B0604020202020204" pitchFamily="34" charset="0"/>
              <a:buChar char="•"/>
            </a:pPr>
            <a:r>
              <a:rPr lang="en-US" dirty="0"/>
              <a:t>UI STEP Workforce Development Sessions provide professional development and training for student employees that is beyond the job specifics and focuses solely on workforce development and professionalism. </a:t>
            </a:r>
            <a:r>
              <a:rPr lang="en-US" dirty="0">
                <a:hlinkClick r:id="rId2"/>
              </a:rPr>
              <a:t>https://careers.uiowa.edu/jobs/student-employment/ui-step-workforce-development-sessions</a:t>
            </a:r>
            <a:r>
              <a:rPr lang="en-US" dirty="0"/>
              <a:t> </a:t>
            </a:r>
          </a:p>
          <a:p>
            <a:pPr>
              <a:buFont typeface="Arial" panose="020B0604020202020204" pitchFamily="34" charset="0"/>
              <a:buChar char="•"/>
            </a:pPr>
            <a:r>
              <a:rPr lang="en-US" dirty="0"/>
              <a:t>UI Student to Employed Professional (STEP) is a 2-credit hour, full 15-week course. Students will understand what is expected of entry-level employees and graduate school applicants with their resume, interview, and on-the-job performance. </a:t>
            </a:r>
            <a:r>
              <a:rPr lang="en-US" dirty="0">
                <a:hlinkClick r:id="rId3"/>
              </a:rPr>
              <a:t>https://careers.uiowa.edu/ui-step</a:t>
            </a:r>
            <a:r>
              <a:rPr lang="en-US" dirty="0"/>
              <a:t> </a:t>
            </a:r>
          </a:p>
        </p:txBody>
      </p:sp>
    </p:spTree>
    <p:extLst>
      <p:ext uri="{BB962C8B-B14F-4D97-AF65-F5344CB8AC3E}">
        <p14:creationId xmlns:p14="http://schemas.microsoft.com/office/powerpoint/2010/main" val="307186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98C1-7914-B0D0-1672-22A134D38DF0}"/>
              </a:ext>
            </a:extLst>
          </p:cNvPr>
          <p:cNvSpPr>
            <a:spLocks noGrp="1"/>
          </p:cNvSpPr>
          <p:nvPr>
            <p:ph type="title" idx="4294967295"/>
          </p:nvPr>
        </p:nvSpPr>
        <p:spPr/>
        <p:txBody>
          <a:bodyPr/>
          <a:lstStyle/>
          <a:p>
            <a:r>
              <a:rPr lang="en-US" dirty="0">
                <a:solidFill>
                  <a:schemeClr val="accent1"/>
                </a:solidFill>
              </a:rPr>
              <a:t>Last Slide</a:t>
            </a:r>
          </a:p>
        </p:txBody>
      </p:sp>
    </p:spTree>
    <p:extLst>
      <p:ext uri="{BB962C8B-B14F-4D97-AF65-F5344CB8AC3E}">
        <p14:creationId xmlns:p14="http://schemas.microsoft.com/office/powerpoint/2010/main" val="392185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9B3D-858E-1886-8ADC-D49377E3A3C6}"/>
              </a:ext>
            </a:extLst>
          </p:cNvPr>
          <p:cNvSpPr>
            <a:spLocks noGrp="1"/>
          </p:cNvSpPr>
          <p:nvPr>
            <p:ph type="title"/>
          </p:nvPr>
        </p:nvSpPr>
        <p:spPr/>
        <p:txBody>
          <a:bodyPr/>
          <a:lstStyle/>
          <a:p>
            <a:r>
              <a:rPr lang="en-US" dirty="0"/>
              <a:t>Student Employment</a:t>
            </a:r>
          </a:p>
        </p:txBody>
      </p:sp>
      <p:sp>
        <p:nvSpPr>
          <p:cNvPr id="3" name="Content Placeholder 2">
            <a:extLst>
              <a:ext uri="{FF2B5EF4-FFF2-40B4-BE49-F238E27FC236}">
                <a16:creationId xmlns:a16="http://schemas.microsoft.com/office/drawing/2014/main" id="{CB1BC074-78FA-84A7-92E1-1527A7595873}"/>
              </a:ext>
            </a:extLst>
          </p:cNvPr>
          <p:cNvSpPr>
            <a:spLocks noGrp="1"/>
          </p:cNvSpPr>
          <p:nvPr>
            <p:ph idx="1"/>
          </p:nvPr>
        </p:nvSpPr>
        <p:spPr/>
        <p:txBody>
          <a:bodyPr/>
          <a:lstStyle/>
          <a:p>
            <a:pPr>
              <a:buFont typeface="Arial" panose="020B0604020202020204" pitchFamily="34" charset="0"/>
              <a:buChar char="•"/>
            </a:pPr>
            <a:r>
              <a:rPr lang="en-US" dirty="0"/>
              <a:t>Sixty percent of UI students work on campus while attending classes, working an average of 11 hours per week.</a:t>
            </a:r>
          </a:p>
          <a:p>
            <a:pPr>
              <a:buFont typeface="Arial" panose="020B0604020202020204" pitchFamily="34" charset="0"/>
              <a:buChar char="•"/>
            </a:pPr>
            <a:r>
              <a:rPr lang="en-US" dirty="0"/>
              <a:t>On an annual basis, over 8,000 students are employed through on-campus part-time hourly positions earning over $25 million.</a:t>
            </a:r>
          </a:p>
          <a:p>
            <a:pPr>
              <a:buFont typeface="Arial" panose="020B0604020202020204" pitchFamily="34" charset="0"/>
              <a:buChar char="•"/>
            </a:pPr>
            <a:r>
              <a:rPr lang="en-US" dirty="0"/>
              <a:t>Students learn transferrable skills (communication, problem-solving, intrapersonal development, interpersonal development), gain civic skills and behaviors, build competence, and increase their openness to others from a variety of backgrounds and cultures (Fede et al., 2018; Barnhardt et al., 2019; Halper et al., 2020; </a:t>
            </a:r>
            <a:r>
              <a:rPr lang="en-US" dirty="0" err="1"/>
              <a:t>Trolian</a:t>
            </a:r>
            <a:r>
              <a:rPr lang="en-US" dirty="0"/>
              <a:t> &amp; Rossman, 2022)</a:t>
            </a:r>
          </a:p>
          <a:p>
            <a:pPr marL="0" indent="0">
              <a:buNone/>
            </a:pPr>
            <a:endParaRPr lang="en-US" dirty="0"/>
          </a:p>
        </p:txBody>
      </p:sp>
    </p:spTree>
    <p:extLst>
      <p:ext uri="{BB962C8B-B14F-4D97-AF65-F5344CB8AC3E}">
        <p14:creationId xmlns:p14="http://schemas.microsoft.com/office/powerpoint/2010/main" val="265720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8" y="494273"/>
            <a:ext cx="8119591" cy="869089"/>
          </a:xfrm>
        </p:spPr>
        <p:txBody>
          <a:bodyPr anchor="ctr">
            <a:normAutofit/>
          </a:bodyPr>
          <a:lstStyle/>
          <a:p>
            <a:r>
              <a:rPr lang="en-US" dirty="0"/>
              <a:t>Guided Reflection On Work </a:t>
            </a:r>
            <a:r>
              <a:rPr lang="en-US"/>
              <a:t>(GROW)</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Iowa GROW uses brief, structured conversations between student employees and their supervisors to make the learning that is occurring through student employment more “visible” to students.</a:t>
            </a:r>
          </a:p>
          <a:p>
            <a:pPr>
              <a:buFont typeface="Arial" panose="020B0604020202020204" pitchFamily="34" charset="0"/>
              <a:buChar char="•"/>
            </a:pPr>
            <a:r>
              <a:rPr lang="en-US" dirty="0"/>
              <a:t>All student employees working in the Division of Student Life participate in Iowa GROW.</a:t>
            </a:r>
          </a:p>
          <a:p>
            <a:pPr marL="0" indent="0">
              <a:buNone/>
            </a:pPr>
            <a:endParaRPr lang="en-US" dirty="0"/>
          </a:p>
        </p:txBody>
      </p:sp>
    </p:spTree>
    <p:extLst>
      <p:ext uri="{BB962C8B-B14F-4D97-AF65-F5344CB8AC3E}">
        <p14:creationId xmlns:p14="http://schemas.microsoft.com/office/powerpoint/2010/main" val="90140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Key 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How is this job fitting with your academics?</a:t>
            </a:r>
          </a:p>
          <a:p>
            <a:pPr marL="457200" indent="-457200">
              <a:buFont typeface="+mj-lt"/>
              <a:buAutoNum type="arabicPeriod"/>
            </a:pPr>
            <a:endParaRPr lang="en-US" sz="600" dirty="0"/>
          </a:p>
          <a:p>
            <a:pPr marL="457200" indent="-457200">
              <a:buFont typeface="+mj-lt"/>
              <a:buAutoNum type="arabicPeriod"/>
            </a:pPr>
            <a:r>
              <a:rPr lang="en-US" dirty="0"/>
              <a:t>What are you learning here at work that’s helping you in school?</a:t>
            </a:r>
          </a:p>
          <a:p>
            <a:pPr marL="457200" indent="-457200">
              <a:buFont typeface="+mj-lt"/>
              <a:buAutoNum type="arabicPeriod"/>
            </a:pPr>
            <a:endParaRPr lang="en-US" sz="600" dirty="0"/>
          </a:p>
          <a:p>
            <a:pPr marL="457200" indent="-457200">
              <a:buFont typeface="+mj-lt"/>
              <a:buAutoNum type="arabicPeriod"/>
            </a:pPr>
            <a:r>
              <a:rPr lang="en-US" dirty="0"/>
              <a:t>What are you learning in class that you can apply here at work?</a:t>
            </a:r>
          </a:p>
          <a:p>
            <a:pPr marL="457200" indent="-457200">
              <a:buFont typeface="+mj-lt"/>
              <a:buAutoNum type="arabicPeriod"/>
            </a:pPr>
            <a:endParaRPr lang="en-US" sz="600" dirty="0"/>
          </a:p>
          <a:p>
            <a:pPr marL="457200" indent="-457200">
              <a:buFont typeface="+mj-lt"/>
              <a:buAutoNum type="arabicPeriod"/>
            </a:pPr>
            <a:r>
              <a:rPr lang="en-US" dirty="0"/>
              <a:t>Can you give me a couple of examples of what you’ve learned here that you think you’ll use in your chosen profession?</a:t>
            </a:r>
          </a:p>
        </p:txBody>
      </p:sp>
    </p:spTree>
    <p:extLst>
      <p:ext uri="{BB962C8B-B14F-4D97-AF65-F5344CB8AC3E}">
        <p14:creationId xmlns:p14="http://schemas.microsoft.com/office/powerpoint/2010/main" val="161158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43" y="365126"/>
            <a:ext cx="4227557" cy="1331865"/>
          </a:xfrm>
        </p:spPr>
        <p:txBody>
          <a:bodyPr anchor="ctr">
            <a:normAutofit/>
          </a:bodyPr>
          <a:lstStyle/>
          <a:p>
            <a:r>
              <a:rPr lang="en-US" dirty="0"/>
              <a:t>Reflect, Integrate, Apply, &amp; Connect</a:t>
            </a:r>
          </a:p>
        </p:txBody>
      </p:sp>
      <p:sp>
        <p:nvSpPr>
          <p:cNvPr id="3" name="Content Placeholder 2"/>
          <p:cNvSpPr>
            <a:spLocks noGrp="1"/>
          </p:cNvSpPr>
          <p:nvPr>
            <p:ph idx="1"/>
          </p:nvPr>
        </p:nvSpPr>
        <p:spPr>
          <a:xfrm>
            <a:off x="573043" y="1962387"/>
            <a:ext cx="4227557" cy="3923407"/>
          </a:xfrm>
        </p:spPr>
        <p:txBody>
          <a:bodyPr>
            <a:normAutofit/>
          </a:bodyPr>
          <a:lstStyle/>
          <a:p>
            <a:pPr>
              <a:buFont typeface="Arial" panose="020B0604020202020204" pitchFamily="34" charset="0"/>
              <a:buChar char="•"/>
            </a:pPr>
            <a:r>
              <a:rPr lang="en-US" dirty="0"/>
              <a:t>Think about experiences inside and outside the classroom</a:t>
            </a:r>
          </a:p>
          <a:p>
            <a:pPr>
              <a:buFont typeface="Arial" panose="020B0604020202020204" pitchFamily="34" charset="0"/>
              <a:buChar char="•"/>
            </a:pPr>
            <a:r>
              <a:rPr lang="en-US" dirty="0"/>
              <a:t>Connect what you are learning from different courses, out of class experiences, and life beyond the institution</a:t>
            </a:r>
          </a:p>
          <a:p>
            <a:pPr>
              <a:buFont typeface="Arial" panose="020B0604020202020204" pitchFamily="34" charset="0"/>
              <a:buChar char="•"/>
            </a:pPr>
            <a:r>
              <a:rPr lang="en-US" dirty="0"/>
              <a:t>Transfer and use what you have learned in different settings</a:t>
            </a:r>
          </a:p>
          <a:p>
            <a:pPr>
              <a:buFont typeface="Arial" panose="020B0604020202020204" pitchFamily="34" charset="0"/>
              <a:buChar char="•"/>
            </a:pPr>
            <a:r>
              <a:rPr lang="en-US" dirty="0"/>
              <a:t>Connect the skills you develop to what employers want and need</a:t>
            </a:r>
          </a:p>
        </p:txBody>
      </p:sp>
      <p:pic>
        <p:nvPicPr>
          <p:cNvPr id="5" name="Picture 4" descr="Two people working at a desk at the Welcome Center.&#10;">
            <a:extLst>
              <a:ext uri="{FF2B5EF4-FFF2-40B4-BE49-F238E27FC236}">
                <a16:creationId xmlns:a16="http://schemas.microsoft.com/office/drawing/2014/main" id="{4F4D141F-C4C8-00A5-E0F0-0E451164F0FC}"/>
              </a:ext>
            </a:extLst>
          </p:cNvPr>
          <p:cNvPicPr>
            <a:picLocks noChangeAspect="1"/>
          </p:cNvPicPr>
          <p:nvPr/>
        </p:nvPicPr>
        <p:blipFill>
          <a:blip r:embed="rId3"/>
          <a:srcRect l="8231" r="47564" b="-1"/>
          <a:stretch>
            <a:fillRect/>
          </a:stretch>
        </p:blipFill>
        <p:spPr>
          <a:xfrm>
            <a:off x="4913970" y="1"/>
            <a:ext cx="4227557" cy="6383774"/>
          </a:xfrm>
          <a:prstGeom prst="rect">
            <a:avLst/>
          </a:prstGeom>
          <a:noFill/>
        </p:spPr>
      </p:pic>
    </p:spTree>
    <p:extLst>
      <p:ext uri="{BB962C8B-B14F-4D97-AF65-F5344CB8AC3E}">
        <p14:creationId xmlns:p14="http://schemas.microsoft.com/office/powerpoint/2010/main" val="95869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43" y="579133"/>
            <a:ext cx="4227557" cy="1331865"/>
          </a:xfrm>
        </p:spPr>
        <p:txBody>
          <a:bodyPr anchor="ctr">
            <a:normAutofit/>
          </a:bodyPr>
          <a:lstStyle/>
          <a:p>
            <a:r>
              <a:rPr lang="en-US" dirty="0"/>
              <a:t>Process</a:t>
            </a:r>
          </a:p>
        </p:txBody>
      </p:sp>
      <p:sp>
        <p:nvSpPr>
          <p:cNvPr id="3" name="Content Placeholder 2"/>
          <p:cNvSpPr>
            <a:spLocks noGrp="1"/>
          </p:cNvSpPr>
          <p:nvPr>
            <p:ph idx="1"/>
          </p:nvPr>
        </p:nvSpPr>
        <p:spPr>
          <a:xfrm>
            <a:off x="573043" y="1962387"/>
            <a:ext cx="4227557" cy="3923407"/>
          </a:xfrm>
        </p:spPr>
        <p:txBody>
          <a:bodyPr>
            <a:normAutofit/>
          </a:bodyPr>
          <a:lstStyle/>
          <a:p>
            <a:pPr>
              <a:buFont typeface="Arial" panose="020B0604020202020204" pitchFamily="34" charset="0"/>
              <a:buChar char="•"/>
            </a:pPr>
            <a:r>
              <a:rPr lang="en-US" dirty="0"/>
              <a:t>You will have two, brief structured conversations with your supervisor each semester</a:t>
            </a:r>
          </a:p>
          <a:p>
            <a:pPr>
              <a:buFont typeface="Arial" panose="020B0604020202020204" pitchFamily="34" charset="0"/>
              <a:buChar char="•"/>
            </a:pPr>
            <a:r>
              <a:rPr lang="en-US" dirty="0"/>
              <a:t>Small group or 1:1 conversations in a variety of settings</a:t>
            </a:r>
          </a:p>
          <a:p>
            <a:pPr>
              <a:buFont typeface="Arial" panose="020B0604020202020204" pitchFamily="34" charset="0"/>
              <a:buChar char="•"/>
            </a:pPr>
            <a:r>
              <a:rPr lang="en-US" dirty="0"/>
              <a:t>An average conversation takes 5 minutes</a:t>
            </a:r>
          </a:p>
          <a:p>
            <a:pPr>
              <a:buFont typeface="Arial" panose="020B0604020202020204" pitchFamily="34" charset="0"/>
              <a:buChar char="•"/>
            </a:pPr>
            <a:r>
              <a:rPr lang="en-US" dirty="0"/>
              <a:t>There are no wrong answers!</a:t>
            </a:r>
          </a:p>
          <a:p>
            <a:endParaRPr lang="en-US" dirty="0"/>
          </a:p>
          <a:p>
            <a:endParaRPr lang="en-US" dirty="0"/>
          </a:p>
          <a:p>
            <a:endParaRPr lang="en-US" dirty="0"/>
          </a:p>
        </p:txBody>
      </p:sp>
      <p:pic>
        <p:nvPicPr>
          <p:cNvPr id="5" name="Picture 4" descr="A person sitting at a desk working on paperwork.&#10;">
            <a:extLst>
              <a:ext uri="{FF2B5EF4-FFF2-40B4-BE49-F238E27FC236}">
                <a16:creationId xmlns:a16="http://schemas.microsoft.com/office/drawing/2014/main" id="{3A6F4749-E299-48EA-6BC4-031E1A594D16}"/>
              </a:ext>
            </a:extLst>
          </p:cNvPr>
          <p:cNvPicPr>
            <a:picLocks noChangeAspect="1"/>
          </p:cNvPicPr>
          <p:nvPr/>
        </p:nvPicPr>
        <p:blipFill>
          <a:blip r:embed="rId3"/>
          <a:srcRect l="31398" r="24397" b="-1"/>
          <a:stretch>
            <a:fillRect/>
          </a:stretch>
        </p:blipFill>
        <p:spPr>
          <a:xfrm>
            <a:off x="4913970" y="1"/>
            <a:ext cx="4227557" cy="6383774"/>
          </a:xfrm>
          <a:prstGeom prst="rect">
            <a:avLst/>
          </a:prstGeom>
          <a:noFill/>
        </p:spPr>
      </p:pic>
    </p:spTree>
    <p:extLst>
      <p:ext uri="{BB962C8B-B14F-4D97-AF65-F5344CB8AC3E}">
        <p14:creationId xmlns:p14="http://schemas.microsoft.com/office/powerpoint/2010/main" val="108542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22468-9C6E-A134-B92A-19DA44B15C41}"/>
              </a:ext>
            </a:extLst>
          </p:cNvPr>
          <p:cNvSpPr>
            <a:spLocks noGrp="1"/>
          </p:cNvSpPr>
          <p:nvPr>
            <p:ph type="title"/>
          </p:nvPr>
        </p:nvSpPr>
        <p:spPr/>
        <p:txBody>
          <a:bodyPr/>
          <a:lstStyle/>
          <a:p>
            <a:r>
              <a:rPr lang="en-US" dirty="0"/>
              <a:t>Student Photo</a:t>
            </a:r>
          </a:p>
        </p:txBody>
      </p:sp>
      <p:sp>
        <p:nvSpPr>
          <p:cNvPr id="6" name="Content Placeholder 5">
            <a:extLst>
              <a:ext uri="{FF2B5EF4-FFF2-40B4-BE49-F238E27FC236}">
                <a16:creationId xmlns:a16="http://schemas.microsoft.com/office/drawing/2014/main" id="{05CA2BF2-00D5-9F92-3982-1D1195320B34}"/>
              </a:ext>
            </a:extLst>
          </p:cNvPr>
          <p:cNvSpPr>
            <a:spLocks noGrp="1"/>
          </p:cNvSpPr>
          <p:nvPr>
            <p:ph idx="1"/>
          </p:nvPr>
        </p:nvSpPr>
        <p:spPr/>
        <p:txBody>
          <a:bodyPr/>
          <a:lstStyle/>
          <a:p>
            <a:endParaRPr lang="en-US"/>
          </a:p>
        </p:txBody>
      </p:sp>
      <p:pic>
        <p:nvPicPr>
          <p:cNvPr id="4" name="Picture 2" descr="A person working in a kitchen. "/>
          <p:cNvPicPr>
            <a:picLocks noChangeAspect="1" noChangeArrowheads="1"/>
          </p:cNvPicPr>
          <p:nvPr/>
        </p:nvPicPr>
        <p:blipFill rotWithShape="1">
          <a:blip r:embed="rId3">
            <a:extLst>
              <a:ext uri="{28A0092B-C50C-407E-A947-70E740481C1C}">
                <a14:useLocalDpi xmlns:a14="http://schemas.microsoft.com/office/drawing/2010/main" val="0"/>
              </a:ext>
            </a:extLst>
          </a:blip>
          <a:srcRect l="4926" r="611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9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00" y="494273"/>
            <a:ext cx="8489283" cy="869089"/>
          </a:xfrm>
        </p:spPr>
        <p:txBody>
          <a:bodyPr>
            <a:normAutofit/>
          </a:bodyPr>
          <a:lstStyle/>
          <a:p>
            <a:r>
              <a:rPr lang="en-US" dirty="0"/>
              <a:t>Transferrable Skills in the Workplace</a:t>
            </a:r>
          </a:p>
        </p:txBody>
      </p:sp>
      <p:sp>
        <p:nvSpPr>
          <p:cNvPr id="3" name="Content Placeholder 2"/>
          <p:cNvSpPr>
            <a:spLocks noGrp="1"/>
          </p:cNvSpPr>
          <p:nvPr>
            <p:ph idx="1"/>
          </p:nvPr>
        </p:nvSpPr>
        <p:spPr>
          <a:xfrm>
            <a:off x="554509" y="1591689"/>
            <a:ext cx="3879705" cy="4298360"/>
          </a:xfrm>
        </p:spPr>
        <p:txBody>
          <a:bodyPr>
            <a:normAutofit/>
          </a:bodyPr>
          <a:lstStyle/>
          <a:p>
            <a:pPr>
              <a:buFont typeface="Arial" panose="020B0604020202020204" pitchFamily="34" charset="0"/>
              <a:buChar char="•"/>
            </a:pPr>
            <a:r>
              <a:rPr lang="en-US" dirty="0"/>
              <a:t>Leadership</a:t>
            </a:r>
          </a:p>
          <a:p>
            <a:pPr>
              <a:buFont typeface="Arial" panose="020B0604020202020204" pitchFamily="34" charset="0"/>
              <a:buChar char="•"/>
            </a:pPr>
            <a:r>
              <a:rPr lang="en-US" dirty="0"/>
              <a:t>Ability to work in a team</a:t>
            </a:r>
          </a:p>
          <a:p>
            <a:pPr>
              <a:buFont typeface="Arial" panose="020B0604020202020204" pitchFamily="34" charset="0"/>
              <a:buChar char="•"/>
            </a:pPr>
            <a:r>
              <a:rPr lang="en-US" dirty="0"/>
              <a:t>Written communication skills</a:t>
            </a:r>
          </a:p>
          <a:p>
            <a:pPr>
              <a:buFont typeface="Arial" panose="020B0604020202020204" pitchFamily="34" charset="0"/>
              <a:buChar char="•"/>
            </a:pPr>
            <a:r>
              <a:rPr lang="en-US" dirty="0"/>
              <a:t>Problem solving skills</a:t>
            </a:r>
          </a:p>
          <a:p>
            <a:pPr>
              <a:buFont typeface="Arial" panose="020B0604020202020204" pitchFamily="34" charset="0"/>
              <a:buChar char="•"/>
            </a:pPr>
            <a:r>
              <a:rPr lang="en-US" dirty="0"/>
              <a:t>Strong work ethic</a:t>
            </a:r>
          </a:p>
          <a:p>
            <a:pPr>
              <a:buFont typeface="Arial" panose="020B0604020202020204" pitchFamily="34" charset="0"/>
              <a:buChar char="•"/>
            </a:pPr>
            <a:r>
              <a:rPr lang="en-US" dirty="0"/>
              <a:t>Verbal communication</a:t>
            </a:r>
          </a:p>
          <a:p>
            <a:endParaRPr lang="en-US" dirty="0"/>
          </a:p>
          <a:p>
            <a:endParaRPr lang="en-US" dirty="0"/>
          </a:p>
        </p:txBody>
      </p:sp>
      <p:sp>
        <p:nvSpPr>
          <p:cNvPr id="5" name="TextBox 4">
            <a:extLst>
              <a:ext uri="{FF2B5EF4-FFF2-40B4-BE49-F238E27FC236}">
                <a16:creationId xmlns:a16="http://schemas.microsoft.com/office/drawing/2014/main" id="{AEB381ED-A29E-781E-8086-C5B641025938}"/>
              </a:ext>
            </a:extLst>
          </p:cNvPr>
          <p:cNvSpPr txBox="1"/>
          <p:nvPr/>
        </p:nvSpPr>
        <p:spPr>
          <a:xfrm>
            <a:off x="5422437" y="1553019"/>
            <a:ext cx="3018772" cy="2554545"/>
          </a:xfrm>
          <a:prstGeom prst="rect">
            <a:avLst/>
          </a:prstGeom>
          <a:noFill/>
        </p:spPr>
        <p:txBody>
          <a:bodyPr wrap="square" rtlCol="0">
            <a:spAutoFit/>
          </a:bodyPr>
          <a:lstStyle/>
          <a:p>
            <a:r>
              <a:rPr lang="en-US" sz="2000" dirty="0"/>
              <a:t>You are gaining these skills from employment. BUT unless you have an opportunity to reflect on what you are learning, you won’t be able to effectively articulate this to future employers.</a:t>
            </a:r>
          </a:p>
        </p:txBody>
      </p:sp>
    </p:spTree>
    <p:extLst>
      <p:ext uri="{BB962C8B-B14F-4D97-AF65-F5344CB8AC3E}">
        <p14:creationId xmlns:p14="http://schemas.microsoft.com/office/powerpoint/2010/main" val="32034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a:xfrm>
            <a:off x="554509" y="1479997"/>
            <a:ext cx="7886700" cy="4298360"/>
          </a:xfrm>
        </p:spPr>
        <p:txBody>
          <a:bodyPr/>
          <a:lstStyle/>
          <a:p>
            <a:pPr marL="0" indent="0">
              <a:buNone/>
            </a:pPr>
            <a:r>
              <a:rPr lang="en-US" sz="2000" dirty="0"/>
              <a:t>Iowa GROW® participants are significantly more likely to report the following 10 outcomes of student employment:</a:t>
            </a:r>
          </a:p>
          <a:p>
            <a:pPr marL="0" indent="0">
              <a:buNone/>
            </a:pPr>
            <a:endParaRPr lang="en-US" dirty="0"/>
          </a:p>
        </p:txBody>
      </p:sp>
      <p:sp>
        <p:nvSpPr>
          <p:cNvPr id="4" name="TextBox 3"/>
          <p:cNvSpPr txBox="1"/>
          <p:nvPr/>
        </p:nvSpPr>
        <p:spPr>
          <a:xfrm>
            <a:off x="609600" y="2134054"/>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1</a:t>
            </a:r>
          </a:p>
        </p:txBody>
      </p:sp>
      <p:sp>
        <p:nvSpPr>
          <p:cNvPr id="5" name="TextBox 4"/>
          <p:cNvSpPr txBox="1"/>
          <p:nvPr/>
        </p:nvSpPr>
        <p:spPr>
          <a:xfrm>
            <a:off x="1066800" y="2224898"/>
            <a:ext cx="2791385"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My supervisor helps me make connections between my work and my life as a student. </a:t>
            </a:r>
          </a:p>
        </p:txBody>
      </p:sp>
      <p:sp>
        <p:nvSpPr>
          <p:cNvPr id="6" name="TextBox 5"/>
          <p:cNvSpPr txBox="1"/>
          <p:nvPr/>
        </p:nvSpPr>
        <p:spPr>
          <a:xfrm>
            <a:off x="609600" y="2979695"/>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2</a:t>
            </a:r>
          </a:p>
        </p:txBody>
      </p:sp>
      <p:sp>
        <p:nvSpPr>
          <p:cNvPr id="7" name="TextBox 6"/>
          <p:cNvSpPr txBox="1"/>
          <p:nvPr/>
        </p:nvSpPr>
        <p:spPr>
          <a:xfrm>
            <a:off x="1066800" y="3083053"/>
            <a:ext cx="3429000" cy="587853"/>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My job has helped prepare me for the world of full-time employment.</a:t>
            </a:r>
            <a:endParaRPr lang="en-US" sz="1400" dirty="0">
              <a:latin typeface="Arial" panose="020B0604020202020204" pitchFamily="34" charset="0"/>
              <a:ea typeface="Calibri"/>
              <a:cs typeface="Arial" panose="020B0604020202020204" pitchFamily="34" charset="0"/>
            </a:endParaRPr>
          </a:p>
        </p:txBody>
      </p:sp>
      <p:sp>
        <p:nvSpPr>
          <p:cNvPr id="8" name="TextBox 7"/>
          <p:cNvSpPr txBox="1"/>
          <p:nvPr/>
        </p:nvSpPr>
        <p:spPr>
          <a:xfrm>
            <a:off x="609600" y="3734254"/>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3</a:t>
            </a:r>
          </a:p>
        </p:txBody>
      </p:sp>
      <p:sp>
        <p:nvSpPr>
          <p:cNvPr id="9" name="TextBox 8"/>
          <p:cNvSpPr txBox="1"/>
          <p:nvPr/>
        </p:nvSpPr>
        <p:spPr>
          <a:xfrm>
            <a:off x="1066800" y="3810454"/>
            <a:ext cx="3019985" cy="587853"/>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 I can see connections between my job and major/coursework.</a:t>
            </a:r>
            <a:endParaRPr lang="en-US" sz="1400" dirty="0">
              <a:latin typeface="Arial" panose="020B0604020202020204" pitchFamily="34" charset="0"/>
              <a:ea typeface="Calibri"/>
              <a:cs typeface="Arial" panose="020B0604020202020204" pitchFamily="34" charset="0"/>
            </a:endParaRPr>
          </a:p>
        </p:txBody>
      </p:sp>
      <p:sp>
        <p:nvSpPr>
          <p:cNvPr id="10" name="TextBox 9"/>
          <p:cNvSpPr txBox="1"/>
          <p:nvPr/>
        </p:nvSpPr>
        <p:spPr>
          <a:xfrm>
            <a:off x="609600" y="4496254"/>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4</a:t>
            </a:r>
          </a:p>
        </p:txBody>
      </p:sp>
      <p:sp>
        <p:nvSpPr>
          <p:cNvPr id="11" name="TextBox 10"/>
          <p:cNvSpPr txBox="1"/>
          <p:nvPr/>
        </p:nvSpPr>
        <p:spPr>
          <a:xfrm>
            <a:off x="1066800" y="4579895"/>
            <a:ext cx="2791385" cy="566758"/>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My job has helped me learn about career options.</a:t>
            </a:r>
            <a:endParaRPr lang="en-US" sz="1400" dirty="0">
              <a:latin typeface="Arial" panose="020B0604020202020204" pitchFamily="34" charset="0"/>
              <a:ea typeface="Calibri"/>
              <a:cs typeface="Arial" panose="020B0604020202020204" pitchFamily="34" charset="0"/>
            </a:endParaRPr>
          </a:p>
        </p:txBody>
      </p:sp>
      <p:sp>
        <p:nvSpPr>
          <p:cNvPr id="12" name="TextBox 11"/>
          <p:cNvSpPr txBox="1"/>
          <p:nvPr/>
        </p:nvSpPr>
        <p:spPr>
          <a:xfrm>
            <a:off x="609600" y="5265695"/>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5</a:t>
            </a:r>
          </a:p>
        </p:txBody>
      </p:sp>
      <p:sp>
        <p:nvSpPr>
          <p:cNvPr id="13" name="TextBox 12"/>
          <p:cNvSpPr txBox="1"/>
          <p:nvPr/>
        </p:nvSpPr>
        <p:spPr>
          <a:xfrm>
            <a:off x="1143000" y="5341895"/>
            <a:ext cx="2791385" cy="835613"/>
          </a:xfrm>
          <a:prstGeom prst="rect">
            <a:avLst/>
          </a:prstGeom>
          <a:noFill/>
        </p:spPr>
        <p:txBody>
          <a:bodyPr wrap="square" rtlCol="0">
            <a:spAutoFit/>
          </a:bodyPr>
          <a:lstStyle/>
          <a:p>
            <a:pPr eaLnBrk="0" fontAlgn="base" hangingPunct="0">
              <a:lnSpc>
                <a:spcPct val="115000"/>
              </a:lnSpc>
              <a:defRPr/>
            </a:pPr>
            <a:r>
              <a:rPr lang="en-US" sz="1400">
                <a:latin typeface="Arial" panose="020B0604020202020204" pitchFamily="34" charset="0"/>
                <a:cs typeface="Arial" panose="020B0604020202020204" pitchFamily="34" charset="0"/>
              </a:rPr>
              <a:t>My job has helped me develop more effective time management skills. </a:t>
            </a:r>
            <a:endParaRPr lang="en-US" sz="1400" dirty="0">
              <a:latin typeface="Arial" panose="020B0604020202020204" pitchFamily="34" charset="0"/>
              <a:ea typeface="Calibri"/>
              <a:cs typeface="Arial" panose="020B0604020202020204" pitchFamily="34" charset="0"/>
            </a:endParaRPr>
          </a:p>
        </p:txBody>
      </p:sp>
      <p:sp>
        <p:nvSpPr>
          <p:cNvPr id="14" name="TextBox 13"/>
          <p:cNvSpPr txBox="1"/>
          <p:nvPr/>
        </p:nvSpPr>
        <p:spPr>
          <a:xfrm>
            <a:off x="4590824" y="2134054"/>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6</a:t>
            </a:r>
          </a:p>
        </p:txBody>
      </p:sp>
      <p:sp>
        <p:nvSpPr>
          <p:cNvPr id="15" name="TextBox 14"/>
          <p:cNvSpPr txBox="1"/>
          <p:nvPr/>
        </p:nvSpPr>
        <p:spPr>
          <a:xfrm>
            <a:off x="5124224" y="2237412"/>
            <a:ext cx="3316985" cy="566758"/>
          </a:xfrm>
          <a:prstGeom prst="rect">
            <a:avLst/>
          </a:prstGeom>
          <a:noFill/>
        </p:spPr>
        <p:txBody>
          <a:bodyPr wrap="square" rtlCol="0">
            <a:spAutoFit/>
          </a:bodyPr>
          <a:lstStyle/>
          <a:p>
            <a:pPr eaLnBrk="0" fontAlgn="base" hangingPunct="0">
              <a:lnSpc>
                <a:spcPct val="115000"/>
              </a:lnSpc>
              <a:defRPr/>
            </a:pPr>
            <a:r>
              <a:rPr lang="en-US" sz="1400" dirty="0">
                <a:latin typeface="Arial" panose="020B0604020202020204" pitchFamily="34" charset="0"/>
                <a:cs typeface="Arial" panose="020B0604020202020204" pitchFamily="34" charset="0"/>
              </a:rPr>
              <a:t>My job has helped me improve my written communication skills.</a:t>
            </a:r>
            <a:endParaRPr lang="en-US" sz="1400" dirty="0">
              <a:latin typeface="Arial" panose="020B0604020202020204" pitchFamily="34" charset="0"/>
              <a:ea typeface="Calibri"/>
              <a:cs typeface="Arial" panose="020B0604020202020204" pitchFamily="34" charset="0"/>
            </a:endParaRPr>
          </a:p>
        </p:txBody>
      </p:sp>
      <p:sp>
        <p:nvSpPr>
          <p:cNvPr id="16" name="TextBox 15"/>
          <p:cNvSpPr txBox="1"/>
          <p:nvPr/>
        </p:nvSpPr>
        <p:spPr>
          <a:xfrm>
            <a:off x="4631209" y="2957372"/>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7</a:t>
            </a:r>
          </a:p>
        </p:txBody>
      </p:sp>
      <p:sp>
        <p:nvSpPr>
          <p:cNvPr id="17" name="TextBox 16"/>
          <p:cNvSpPr txBox="1"/>
          <p:nvPr/>
        </p:nvSpPr>
        <p:spPr>
          <a:xfrm>
            <a:off x="5116424" y="3041013"/>
            <a:ext cx="2791385" cy="587853"/>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My job has helped me improve my verbal communication skills.</a:t>
            </a:r>
            <a:endParaRPr lang="en-US" sz="1400" dirty="0">
              <a:latin typeface="Arial" panose="020B0604020202020204" pitchFamily="34" charset="0"/>
              <a:ea typeface="Calibri"/>
              <a:cs typeface="Arial" panose="020B0604020202020204" pitchFamily="34" charset="0"/>
            </a:endParaRPr>
          </a:p>
        </p:txBody>
      </p:sp>
      <p:sp>
        <p:nvSpPr>
          <p:cNvPr id="18" name="TextBox 17"/>
          <p:cNvSpPr txBox="1"/>
          <p:nvPr/>
        </p:nvSpPr>
        <p:spPr>
          <a:xfrm>
            <a:off x="4631209" y="3795572"/>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8</a:t>
            </a:r>
          </a:p>
        </p:txBody>
      </p:sp>
      <p:sp>
        <p:nvSpPr>
          <p:cNvPr id="19" name="TextBox 18"/>
          <p:cNvSpPr txBox="1"/>
          <p:nvPr/>
        </p:nvSpPr>
        <p:spPr>
          <a:xfrm>
            <a:off x="5164609" y="3846842"/>
            <a:ext cx="2791385" cy="587853"/>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My job has helped me develop conflict negotiation skills. </a:t>
            </a:r>
            <a:endParaRPr lang="en-US" sz="1400" dirty="0">
              <a:latin typeface="Arial" panose="020B0604020202020204" pitchFamily="34" charset="0"/>
              <a:ea typeface="Calibri"/>
              <a:cs typeface="Arial" panose="020B0604020202020204" pitchFamily="34" charset="0"/>
            </a:endParaRPr>
          </a:p>
        </p:txBody>
      </p:sp>
      <p:sp>
        <p:nvSpPr>
          <p:cNvPr id="20" name="TextBox 19"/>
          <p:cNvSpPr txBox="1"/>
          <p:nvPr/>
        </p:nvSpPr>
        <p:spPr>
          <a:xfrm>
            <a:off x="4631209" y="4565013"/>
            <a:ext cx="762000"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9</a:t>
            </a:r>
          </a:p>
        </p:txBody>
      </p:sp>
      <p:sp>
        <p:nvSpPr>
          <p:cNvPr id="21" name="TextBox 20"/>
          <p:cNvSpPr txBox="1"/>
          <p:nvPr/>
        </p:nvSpPr>
        <p:spPr>
          <a:xfrm>
            <a:off x="5160039" y="4668371"/>
            <a:ext cx="3814570" cy="587853"/>
          </a:xfrm>
          <a:prstGeom prst="rect">
            <a:avLst/>
          </a:prstGeom>
          <a:noFill/>
        </p:spPr>
        <p:txBody>
          <a:bodyPr wrap="square" rtlCol="0">
            <a:spAutoFit/>
          </a:bodyPr>
          <a:lstStyle/>
          <a:p>
            <a:pPr eaLnBrk="0" fontAlgn="base" hangingPunct="0">
              <a:lnSpc>
                <a:spcPct val="115000"/>
              </a:lnSpc>
            </a:pPr>
            <a:r>
              <a:rPr lang="en-US" sz="1400" dirty="0">
                <a:latin typeface="Arial" panose="020B0604020202020204" pitchFamily="34" charset="0"/>
                <a:cs typeface="Arial" panose="020B0604020202020204" pitchFamily="34" charset="0"/>
              </a:rPr>
              <a:t>My job has helped me use critical thinking skills to form opinions and solve problems. </a:t>
            </a:r>
            <a:endParaRPr lang="en-US" sz="1400" dirty="0">
              <a:latin typeface="Arial" panose="020B0604020202020204" pitchFamily="34" charset="0"/>
              <a:ea typeface="Calibri"/>
              <a:cs typeface="Arial" panose="020B0604020202020204" pitchFamily="34" charset="0"/>
            </a:endParaRPr>
          </a:p>
        </p:txBody>
      </p:sp>
      <p:sp>
        <p:nvSpPr>
          <p:cNvPr id="22" name="TextBox 21"/>
          <p:cNvSpPr txBox="1"/>
          <p:nvPr/>
        </p:nvSpPr>
        <p:spPr>
          <a:xfrm>
            <a:off x="4286024" y="5327013"/>
            <a:ext cx="1107185" cy="769441"/>
          </a:xfrm>
          <a:prstGeom prst="rect">
            <a:avLst/>
          </a:prstGeom>
          <a:noFill/>
        </p:spPr>
        <p:txBody>
          <a:bodyPr wrap="square" rtlCol="0">
            <a:spAutoFit/>
          </a:bodyPr>
          <a:lstStyle/>
          <a:p>
            <a:r>
              <a:rPr lang="en-US" sz="4400" b="1" dirty="0">
                <a:solidFill>
                  <a:schemeClr val="bg2">
                    <a:lumMod val="25000"/>
                  </a:schemeClr>
                </a:solidFill>
                <a:latin typeface="Century Gothic" panose="020B0502020202020204" pitchFamily="34" charset="0"/>
              </a:rPr>
              <a:t>10</a:t>
            </a:r>
          </a:p>
        </p:txBody>
      </p:sp>
      <p:sp>
        <p:nvSpPr>
          <p:cNvPr id="23" name="TextBox 22"/>
          <p:cNvSpPr txBox="1"/>
          <p:nvPr/>
        </p:nvSpPr>
        <p:spPr>
          <a:xfrm>
            <a:off x="5164609" y="5403213"/>
            <a:ext cx="37338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Because of my job, I am able to work effectively with individuals with a variety of backgrounds, experiences, and cultures. </a:t>
            </a:r>
          </a:p>
        </p:txBody>
      </p:sp>
    </p:spTree>
    <p:extLst>
      <p:ext uri="{BB962C8B-B14F-4D97-AF65-F5344CB8AC3E}">
        <p14:creationId xmlns:p14="http://schemas.microsoft.com/office/powerpoint/2010/main" val="3051109481"/>
      </p:ext>
    </p:extLst>
  </p:cSld>
  <p:clrMapOvr>
    <a:masterClrMapping/>
  </p:clrMapOvr>
</p:sld>
</file>

<file path=ppt/theme/theme1.xml><?xml version="1.0" encoding="utf-8"?>
<a:theme xmlns:a="http://schemas.openxmlformats.org/drawingml/2006/main" name="2_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WA-BRAND-Template-Widescreen" id="{A25A45C0-D9D8-A44F-9292-57D2DC0F3846}" vid="{DCED7445-4F60-224D-9666-5C3E6928A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978</Words>
  <Application>Microsoft Office PowerPoint</Application>
  <PresentationFormat>On-screen Show (4:3)</PresentationFormat>
  <Paragraphs>109</Paragraphs>
  <Slides>18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Arial Hebrew</vt:lpstr>
      <vt:lpstr>Arial Rounded MT Bold</vt:lpstr>
      <vt:lpstr>Calibri</vt:lpstr>
      <vt:lpstr>Century Gothic</vt:lpstr>
      <vt:lpstr>Courier New</vt:lpstr>
      <vt:lpstr>Symbol</vt:lpstr>
      <vt:lpstr>2_Office Theme</vt:lpstr>
      <vt:lpstr>Iowa GROW</vt:lpstr>
      <vt:lpstr>Student Employment</vt:lpstr>
      <vt:lpstr>Guided Reflection On Work (GROW)</vt:lpstr>
      <vt:lpstr>4 Key Questions</vt:lpstr>
      <vt:lpstr>Reflect, Integrate, Apply, &amp; Connect</vt:lpstr>
      <vt:lpstr>Process</vt:lpstr>
      <vt:lpstr>Student Photo</vt:lpstr>
      <vt:lpstr>Transferrable Skills in the Workplace</vt:lpstr>
      <vt:lpstr>Findings</vt:lpstr>
      <vt:lpstr>Quote from a Student 1</vt:lpstr>
      <vt:lpstr>GROW correlates with students having more…</vt:lpstr>
      <vt:lpstr>Quote from a Student 2</vt:lpstr>
      <vt:lpstr>Examples of Classroom Connections</vt:lpstr>
      <vt:lpstr>Photo of Two Students</vt:lpstr>
      <vt:lpstr>What’s Next</vt:lpstr>
      <vt:lpstr>Additional Resources</vt:lpstr>
      <vt:lpstr>Additional Resources Continued</vt:lpstr>
      <vt:lpstr>Last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the Presentation Title Slide</dc:title>
  <dc:creator>Corliss, Jessica A</dc:creator>
  <cp:lastModifiedBy>Schnelle, Teri</cp:lastModifiedBy>
  <cp:revision>6</cp:revision>
  <dcterms:created xsi:type="dcterms:W3CDTF">2020-02-03T17:28:51Z</dcterms:created>
  <dcterms:modified xsi:type="dcterms:W3CDTF">2025-07-29T13:34:43Z</dcterms:modified>
</cp:coreProperties>
</file>